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8" r:id="rId2"/>
    <p:sldMasterId id="2147483696" r:id="rId3"/>
  </p:sldMasterIdLst>
  <p:notesMasterIdLst>
    <p:notesMasterId r:id="rId33"/>
  </p:notesMasterIdLst>
  <p:handoutMasterIdLst>
    <p:handoutMasterId r:id="rId34"/>
  </p:handoutMasterIdLst>
  <p:sldIdLst>
    <p:sldId id="257" r:id="rId4"/>
    <p:sldId id="258" r:id="rId5"/>
    <p:sldId id="259" r:id="rId6"/>
    <p:sldId id="260" r:id="rId7"/>
    <p:sldId id="261" r:id="rId8"/>
    <p:sldId id="29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7" r:id="rId23"/>
    <p:sldId id="276" r:id="rId24"/>
    <p:sldId id="278" r:id="rId25"/>
    <p:sldId id="279" r:id="rId26"/>
    <p:sldId id="280" r:id="rId27"/>
    <p:sldId id="281" r:id="rId28"/>
    <p:sldId id="292" r:id="rId29"/>
    <p:sldId id="293" r:id="rId30"/>
    <p:sldId id="290" r:id="rId31"/>
    <p:sldId id="286" r:id="rId32"/>
  </p:sldIdLst>
  <p:sldSz cx="12192000" cy="6858000"/>
  <p:notesSz cx="6858000" cy="9144000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F73"/>
    <a:srgbClr val="D7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4" autoAdjust="0"/>
    <p:restoredTop sz="94660"/>
  </p:normalViewPr>
  <p:slideViewPr>
    <p:cSldViewPr snapToGrid="0">
      <p:cViewPr varScale="1">
        <p:scale>
          <a:sx n="84" d="100"/>
          <a:sy n="84" d="100"/>
        </p:scale>
        <p:origin x="394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7C668-FC1C-4B93-9B45-F9CBEDF861AC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EA70105-31F3-440A-803B-21CD4CA8CBF5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 dirty="0"/>
            <a:t>Real-time data</a:t>
          </a:r>
        </a:p>
      </dgm:t>
    </dgm:pt>
    <dgm:pt modelId="{394D9B3C-5F99-40A2-BC9F-B8F5E5D5CE87}" type="parTrans" cxnId="{E9313E67-11B2-42A8-B44D-AB8AE0DE52C5}">
      <dgm:prSet/>
      <dgm:spPr/>
      <dgm:t>
        <a:bodyPr/>
        <a:lstStyle/>
        <a:p>
          <a:pPr rtl="0"/>
          <a:endParaRPr lang="en-US" sz="1100"/>
        </a:p>
      </dgm:t>
    </dgm:pt>
    <dgm:pt modelId="{E502DA90-F019-4DD1-9075-A341815D7A63}" type="sibTrans" cxnId="{E9313E67-11B2-42A8-B44D-AB8AE0DE52C5}">
      <dgm:prSet/>
      <dgm:spPr/>
      <dgm:t>
        <a:bodyPr/>
        <a:lstStyle/>
        <a:p>
          <a:pPr rtl="0"/>
          <a:endParaRPr lang="en-US" sz="1100"/>
        </a:p>
      </dgm:t>
    </dgm:pt>
    <dgm:pt modelId="{D12A37B0-6461-4033-9684-CD21ABFACE71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 dirty="0"/>
            <a:t>Ordered data</a:t>
          </a:r>
        </a:p>
      </dgm:t>
    </dgm:pt>
    <dgm:pt modelId="{34FA2930-A170-4FAC-BC64-8F077635652B}" type="parTrans" cxnId="{74356A94-C2E5-4DC1-A08B-F6179FF69DC0}">
      <dgm:prSet/>
      <dgm:spPr/>
      <dgm:t>
        <a:bodyPr/>
        <a:lstStyle/>
        <a:p>
          <a:pPr rtl="0"/>
          <a:endParaRPr lang="en-US" sz="1100"/>
        </a:p>
      </dgm:t>
    </dgm:pt>
    <dgm:pt modelId="{B8AB3913-2436-415F-983A-1376BEAEA0DD}" type="sibTrans" cxnId="{74356A94-C2E5-4DC1-A08B-F6179FF69DC0}">
      <dgm:prSet/>
      <dgm:spPr/>
      <dgm:t>
        <a:bodyPr/>
        <a:lstStyle/>
        <a:p>
          <a:pPr rtl="0"/>
          <a:endParaRPr lang="en-US" sz="1100"/>
        </a:p>
      </dgm:t>
    </dgm:pt>
    <dgm:pt modelId="{A78C330C-229E-49A7-AB74-38FA215F8741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 dirty="0"/>
            <a:t>Large data</a:t>
          </a:r>
        </a:p>
      </dgm:t>
    </dgm:pt>
    <dgm:pt modelId="{56ADB48B-2BED-45C5-BFE9-E5AD096433E6}" type="parTrans" cxnId="{31348ADB-C11A-48F1-B78A-AB0A32C4498F}">
      <dgm:prSet/>
      <dgm:spPr/>
      <dgm:t>
        <a:bodyPr/>
        <a:lstStyle/>
        <a:p>
          <a:pPr rtl="0"/>
          <a:endParaRPr lang="en-US" sz="1100"/>
        </a:p>
      </dgm:t>
    </dgm:pt>
    <dgm:pt modelId="{DDAF67C3-DFBD-4F2A-A205-5253FFE2EB5A}" type="sibTrans" cxnId="{31348ADB-C11A-48F1-B78A-AB0A32C4498F}">
      <dgm:prSet/>
      <dgm:spPr/>
      <dgm:t>
        <a:bodyPr/>
        <a:lstStyle/>
        <a:p>
          <a:pPr rtl="0"/>
          <a:endParaRPr lang="en-US" sz="1100"/>
        </a:p>
      </dgm:t>
    </dgm:pt>
    <dgm:pt modelId="{63B094DA-6DD0-4977-85C5-6C2CD4D5BA26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 dirty="0"/>
            <a:t>Continuous data</a:t>
          </a:r>
        </a:p>
      </dgm:t>
    </dgm:pt>
    <dgm:pt modelId="{3AF8DA8C-8167-4EDA-BA31-FA265D68AD89}" type="parTrans" cxnId="{3949E2C4-FB99-4813-933A-916DCB27517E}">
      <dgm:prSet/>
      <dgm:spPr/>
      <dgm:t>
        <a:bodyPr/>
        <a:lstStyle/>
        <a:p>
          <a:pPr rtl="0"/>
          <a:endParaRPr lang="en-US" sz="1100"/>
        </a:p>
      </dgm:t>
    </dgm:pt>
    <dgm:pt modelId="{D0DA80BE-D69E-4819-89BE-9B3CDFF0151E}" type="sibTrans" cxnId="{3949E2C4-FB99-4813-933A-916DCB27517E}">
      <dgm:prSet/>
      <dgm:spPr/>
      <dgm:t>
        <a:bodyPr/>
        <a:lstStyle/>
        <a:p>
          <a:pPr rtl="0"/>
          <a:endParaRPr lang="en-US" sz="1100"/>
        </a:p>
      </dgm:t>
    </dgm:pt>
    <dgm:pt modelId="{F7D6E329-6B27-489C-A422-46633199C09F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/>
            <a:t>Non-ending data</a:t>
          </a:r>
          <a:endParaRPr lang="en-US" sz="2000" dirty="0"/>
        </a:p>
      </dgm:t>
    </dgm:pt>
    <dgm:pt modelId="{0BCC4EEF-D34F-4CC4-B494-22A3914D3371}" type="parTrans" cxnId="{11835B8E-2F56-42AD-A21B-17EB521B43BA}">
      <dgm:prSet/>
      <dgm:spPr/>
      <dgm:t>
        <a:bodyPr/>
        <a:lstStyle/>
        <a:p>
          <a:pPr rtl="0"/>
          <a:endParaRPr lang="en-US" sz="1100"/>
        </a:p>
      </dgm:t>
    </dgm:pt>
    <dgm:pt modelId="{8E100CD2-8BA8-4052-87E9-7B201C990442}" type="sibTrans" cxnId="{11835B8E-2F56-42AD-A21B-17EB521B43BA}">
      <dgm:prSet/>
      <dgm:spPr/>
      <dgm:t>
        <a:bodyPr/>
        <a:lstStyle/>
        <a:p>
          <a:pPr rtl="0"/>
          <a:endParaRPr lang="en-US" sz="1100"/>
        </a:p>
      </dgm:t>
    </dgm:pt>
    <dgm:pt modelId="{1B8C1E48-9ED7-46F6-A8FC-60369279BACE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rgbClr val="FFFF00"/>
        </a:solidFill>
        <a:ln w="38100">
          <a:solidFill>
            <a:srgbClr val="92D050"/>
          </a:solidFill>
        </a:ln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0"/>
          <a:r>
            <a:rPr lang="en-US" sz="2000" dirty="0"/>
            <a:t>Digital data</a:t>
          </a:r>
        </a:p>
      </dgm:t>
    </dgm:pt>
    <dgm:pt modelId="{0DAD7417-E16C-4591-A6C5-5B7AECE2A6F7}" type="parTrans" cxnId="{B9247CBC-F728-43F4-B755-DBB087CFD52B}">
      <dgm:prSet/>
      <dgm:spPr/>
      <dgm:t>
        <a:bodyPr/>
        <a:lstStyle/>
        <a:p>
          <a:pPr rtl="0"/>
          <a:endParaRPr lang="en-US" sz="1100"/>
        </a:p>
      </dgm:t>
    </dgm:pt>
    <dgm:pt modelId="{04821552-AEB2-4C67-8267-581627296362}" type="sibTrans" cxnId="{B9247CBC-F728-43F4-B755-DBB087CFD52B}">
      <dgm:prSet/>
      <dgm:spPr/>
      <dgm:t>
        <a:bodyPr/>
        <a:lstStyle/>
        <a:p>
          <a:pPr rtl="0"/>
          <a:endParaRPr lang="en-US" sz="1100"/>
        </a:p>
      </dgm:t>
    </dgm:pt>
    <dgm:pt modelId="{56BDF8E1-0ABD-4140-B917-69843BB30CF6}" type="pres">
      <dgm:prSet presAssocID="{0B17C668-FC1C-4B93-9B45-F9CBEDF861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CC4E44-FEFA-400F-844D-2FF80B47F68F}" type="pres">
      <dgm:prSet presAssocID="{7EA70105-31F3-440A-803B-21CD4CA8CBF5}" presName="parentText" presStyleLbl="node1" presStyleIdx="0" presStyleCnt="6" custScaleY="53038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54046-8C1D-47B8-B58F-035CE1070A53}" type="pres">
      <dgm:prSet presAssocID="{E502DA90-F019-4DD1-9075-A341815D7A63}" presName="spacer" presStyleCnt="0"/>
      <dgm:spPr/>
    </dgm:pt>
    <dgm:pt modelId="{ED116CBA-CECA-443E-B9D4-A78C28E5F792}" type="pres">
      <dgm:prSet presAssocID="{63B094DA-6DD0-4977-85C5-6C2CD4D5BA26}" presName="parentText" presStyleLbl="node1" presStyleIdx="1" presStyleCnt="6" custScaleY="54350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0D4CA-5B65-4FE7-ABD8-DF34AB9D0A9B}" type="pres">
      <dgm:prSet presAssocID="{D0DA80BE-D69E-4819-89BE-9B3CDFF0151E}" presName="spacer" presStyleCnt="0"/>
      <dgm:spPr/>
    </dgm:pt>
    <dgm:pt modelId="{78B6C3D3-8344-4493-B210-DB3CC2DFF18E}" type="pres">
      <dgm:prSet presAssocID="{D12A37B0-6461-4033-9684-CD21ABFACE71}" presName="parentText" presStyleLbl="node1" presStyleIdx="2" presStyleCnt="6" custScaleY="51350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00BAE-89A1-4BC7-94DF-8B5CE9FE6E7E}" type="pres">
      <dgm:prSet presAssocID="{B8AB3913-2436-415F-983A-1376BEAEA0DD}" presName="spacer" presStyleCnt="0"/>
      <dgm:spPr/>
    </dgm:pt>
    <dgm:pt modelId="{4FD3DC1F-B8E5-4A6A-8214-881D3E84E06A}" type="pres">
      <dgm:prSet presAssocID="{A78C330C-229E-49A7-AB74-38FA215F8741}" presName="parentText" presStyleLbl="node1" presStyleIdx="3" presStyleCnt="6" custScaleY="53512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47C77-5E3B-4E1C-9F81-CBEE927D2DD6}" type="pres">
      <dgm:prSet presAssocID="{DDAF67C3-DFBD-4F2A-A205-5253FFE2EB5A}" presName="spacer" presStyleCnt="0"/>
      <dgm:spPr/>
    </dgm:pt>
    <dgm:pt modelId="{A77CB223-F312-4BAA-8E15-5F39D5118B5F}" type="pres">
      <dgm:prSet presAssocID="{F7D6E329-6B27-489C-A422-46633199C09F}" presName="parentText" presStyleLbl="node1" presStyleIdx="4" presStyleCnt="6" custScaleY="50829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0641B-4054-4396-9B8C-5A4257CA21AB}" type="pres">
      <dgm:prSet presAssocID="{8E100CD2-8BA8-4052-87E9-7B201C990442}" presName="spacer" presStyleCnt="0"/>
      <dgm:spPr/>
    </dgm:pt>
    <dgm:pt modelId="{EDF4AE75-D903-4BB7-B65C-AD69D8D55D5D}" type="pres">
      <dgm:prSet presAssocID="{1B8C1E48-9ED7-46F6-A8FC-60369279BACE}" presName="parentText" presStyleLbl="node1" presStyleIdx="5" presStyleCnt="6" custScaleY="47357" custLinFactNeighborX="99294" custLinFactNeighborY="-9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835B8E-2F56-42AD-A21B-17EB521B43BA}" srcId="{0B17C668-FC1C-4B93-9B45-F9CBEDF861AC}" destId="{F7D6E329-6B27-489C-A422-46633199C09F}" srcOrd="4" destOrd="0" parTransId="{0BCC4EEF-D34F-4CC4-B494-22A3914D3371}" sibTransId="{8E100CD2-8BA8-4052-87E9-7B201C990442}"/>
    <dgm:cxn modelId="{25662AED-885E-4376-99E8-E60F10F4D5EA}" type="presOf" srcId="{7EA70105-31F3-440A-803B-21CD4CA8CBF5}" destId="{63CC4E44-FEFA-400F-844D-2FF80B47F68F}" srcOrd="0" destOrd="0" presId="urn:microsoft.com/office/officeart/2005/8/layout/vList2"/>
    <dgm:cxn modelId="{3949E2C4-FB99-4813-933A-916DCB27517E}" srcId="{0B17C668-FC1C-4B93-9B45-F9CBEDF861AC}" destId="{63B094DA-6DD0-4977-85C5-6C2CD4D5BA26}" srcOrd="1" destOrd="0" parTransId="{3AF8DA8C-8167-4EDA-BA31-FA265D68AD89}" sibTransId="{D0DA80BE-D69E-4819-89BE-9B3CDFF0151E}"/>
    <dgm:cxn modelId="{31348ADB-C11A-48F1-B78A-AB0A32C4498F}" srcId="{0B17C668-FC1C-4B93-9B45-F9CBEDF861AC}" destId="{A78C330C-229E-49A7-AB74-38FA215F8741}" srcOrd="3" destOrd="0" parTransId="{56ADB48B-2BED-45C5-BFE9-E5AD096433E6}" sibTransId="{DDAF67C3-DFBD-4F2A-A205-5253FFE2EB5A}"/>
    <dgm:cxn modelId="{4263BB8D-09D1-4D32-B9B4-0BBCB49CE3B8}" type="presOf" srcId="{D12A37B0-6461-4033-9684-CD21ABFACE71}" destId="{78B6C3D3-8344-4493-B210-DB3CC2DFF18E}" srcOrd="0" destOrd="0" presId="urn:microsoft.com/office/officeart/2005/8/layout/vList2"/>
    <dgm:cxn modelId="{B9247CBC-F728-43F4-B755-DBB087CFD52B}" srcId="{0B17C668-FC1C-4B93-9B45-F9CBEDF861AC}" destId="{1B8C1E48-9ED7-46F6-A8FC-60369279BACE}" srcOrd="5" destOrd="0" parTransId="{0DAD7417-E16C-4591-A6C5-5B7AECE2A6F7}" sibTransId="{04821552-AEB2-4C67-8267-581627296362}"/>
    <dgm:cxn modelId="{FE8D8A88-CF35-412A-8618-2B2A90A47AAA}" type="presOf" srcId="{F7D6E329-6B27-489C-A422-46633199C09F}" destId="{A77CB223-F312-4BAA-8E15-5F39D5118B5F}" srcOrd="0" destOrd="0" presId="urn:microsoft.com/office/officeart/2005/8/layout/vList2"/>
    <dgm:cxn modelId="{06D778E7-0BD7-497B-A078-A5BA45DE3F01}" type="presOf" srcId="{0B17C668-FC1C-4B93-9B45-F9CBEDF861AC}" destId="{56BDF8E1-0ABD-4140-B917-69843BB30CF6}" srcOrd="0" destOrd="0" presId="urn:microsoft.com/office/officeart/2005/8/layout/vList2"/>
    <dgm:cxn modelId="{E9313E67-11B2-42A8-B44D-AB8AE0DE52C5}" srcId="{0B17C668-FC1C-4B93-9B45-F9CBEDF861AC}" destId="{7EA70105-31F3-440A-803B-21CD4CA8CBF5}" srcOrd="0" destOrd="0" parTransId="{394D9B3C-5F99-40A2-BC9F-B8F5E5D5CE87}" sibTransId="{E502DA90-F019-4DD1-9075-A341815D7A63}"/>
    <dgm:cxn modelId="{49FADFBF-CF06-4CA5-8278-643E163DA34E}" type="presOf" srcId="{A78C330C-229E-49A7-AB74-38FA215F8741}" destId="{4FD3DC1F-B8E5-4A6A-8214-881D3E84E06A}" srcOrd="0" destOrd="0" presId="urn:microsoft.com/office/officeart/2005/8/layout/vList2"/>
    <dgm:cxn modelId="{7E9F4549-D0E2-4F2E-8546-98FCB70EDCF7}" type="presOf" srcId="{1B8C1E48-9ED7-46F6-A8FC-60369279BACE}" destId="{EDF4AE75-D903-4BB7-B65C-AD69D8D55D5D}" srcOrd="0" destOrd="0" presId="urn:microsoft.com/office/officeart/2005/8/layout/vList2"/>
    <dgm:cxn modelId="{74356A94-C2E5-4DC1-A08B-F6179FF69DC0}" srcId="{0B17C668-FC1C-4B93-9B45-F9CBEDF861AC}" destId="{D12A37B0-6461-4033-9684-CD21ABFACE71}" srcOrd="2" destOrd="0" parTransId="{34FA2930-A170-4FAC-BC64-8F077635652B}" sibTransId="{B8AB3913-2436-415F-983A-1376BEAEA0DD}"/>
    <dgm:cxn modelId="{034340E3-C5D3-4715-B24B-66294328227D}" type="presOf" srcId="{63B094DA-6DD0-4977-85C5-6C2CD4D5BA26}" destId="{ED116CBA-CECA-443E-B9D4-A78C28E5F792}" srcOrd="0" destOrd="0" presId="urn:microsoft.com/office/officeart/2005/8/layout/vList2"/>
    <dgm:cxn modelId="{BF0514CA-ABA8-4B57-8116-F0AF8A5CDE6A}" type="presParOf" srcId="{56BDF8E1-0ABD-4140-B917-69843BB30CF6}" destId="{63CC4E44-FEFA-400F-844D-2FF80B47F68F}" srcOrd="0" destOrd="0" presId="urn:microsoft.com/office/officeart/2005/8/layout/vList2"/>
    <dgm:cxn modelId="{B4972E1A-DF01-4E10-80AA-93693CB2E4AC}" type="presParOf" srcId="{56BDF8E1-0ABD-4140-B917-69843BB30CF6}" destId="{02054046-8C1D-47B8-B58F-035CE1070A53}" srcOrd="1" destOrd="0" presId="urn:microsoft.com/office/officeart/2005/8/layout/vList2"/>
    <dgm:cxn modelId="{07F5E88A-E47E-4065-A84A-8A2AC34D086F}" type="presParOf" srcId="{56BDF8E1-0ABD-4140-B917-69843BB30CF6}" destId="{ED116CBA-CECA-443E-B9D4-A78C28E5F792}" srcOrd="2" destOrd="0" presId="urn:microsoft.com/office/officeart/2005/8/layout/vList2"/>
    <dgm:cxn modelId="{39B1622C-9678-434B-B07B-7CE8D55E90A0}" type="presParOf" srcId="{56BDF8E1-0ABD-4140-B917-69843BB30CF6}" destId="{9A20D4CA-5B65-4FE7-ABD8-DF34AB9D0A9B}" srcOrd="3" destOrd="0" presId="urn:microsoft.com/office/officeart/2005/8/layout/vList2"/>
    <dgm:cxn modelId="{8B22A657-5DDA-4EE0-A46C-50CE5B99731C}" type="presParOf" srcId="{56BDF8E1-0ABD-4140-B917-69843BB30CF6}" destId="{78B6C3D3-8344-4493-B210-DB3CC2DFF18E}" srcOrd="4" destOrd="0" presId="urn:microsoft.com/office/officeart/2005/8/layout/vList2"/>
    <dgm:cxn modelId="{010C7615-697D-47F1-9AF4-49D9C5273603}" type="presParOf" srcId="{56BDF8E1-0ABD-4140-B917-69843BB30CF6}" destId="{F7B00BAE-89A1-4BC7-94DF-8B5CE9FE6E7E}" srcOrd="5" destOrd="0" presId="urn:microsoft.com/office/officeart/2005/8/layout/vList2"/>
    <dgm:cxn modelId="{AA550B00-95A9-4119-A535-33500D1F339E}" type="presParOf" srcId="{56BDF8E1-0ABD-4140-B917-69843BB30CF6}" destId="{4FD3DC1F-B8E5-4A6A-8214-881D3E84E06A}" srcOrd="6" destOrd="0" presId="urn:microsoft.com/office/officeart/2005/8/layout/vList2"/>
    <dgm:cxn modelId="{6DEB4FE5-04AA-41C9-B4EF-A043392447B7}" type="presParOf" srcId="{56BDF8E1-0ABD-4140-B917-69843BB30CF6}" destId="{21447C77-5E3B-4E1C-9F81-CBEE927D2DD6}" srcOrd="7" destOrd="0" presId="urn:microsoft.com/office/officeart/2005/8/layout/vList2"/>
    <dgm:cxn modelId="{65D3FCED-D616-4714-9DA4-BDCE4176E948}" type="presParOf" srcId="{56BDF8E1-0ABD-4140-B917-69843BB30CF6}" destId="{A77CB223-F312-4BAA-8E15-5F39D5118B5F}" srcOrd="8" destOrd="0" presId="urn:microsoft.com/office/officeart/2005/8/layout/vList2"/>
    <dgm:cxn modelId="{7420FF0F-C533-4F74-A2B3-01F9C5B674AB}" type="presParOf" srcId="{56BDF8E1-0ABD-4140-B917-69843BB30CF6}" destId="{0600641B-4054-4396-9B8C-5A4257CA21AB}" srcOrd="9" destOrd="0" presId="urn:microsoft.com/office/officeart/2005/8/layout/vList2"/>
    <dgm:cxn modelId="{F8A64EA3-BFAA-48A9-AD47-1DAEC57B4B1F}" type="presParOf" srcId="{56BDF8E1-0ABD-4140-B917-69843BB30CF6}" destId="{EDF4AE75-D903-4BB7-B65C-AD69D8D55D5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C4E44-FEFA-400F-844D-2FF80B47F68F}">
      <dsp:nvSpPr>
        <dsp:cNvPr id="0" name=""/>
        <dsp:cNvSpPr/>
      </dsp:nvSpPr>
      <dsp:spPr>
        <a:xfrm>
          <a:off x="0" y="0"/>
          <a:ext cx="3228537" cy="625508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Real-time data</a:t>
          </a:r>
        </a:p>
      </dsp:txBody>
      <dsp:txXfrm>
        <a:off x="30535" y="30535"/>
        <a:ext cx="3167467" cy="564438"/>
      </dsp:txXfrm>
    </dsp:sp>
    <dsp:sp modelId="{ED116CBA-CECA-443E-B9D4-A78C28E5F792}">
      <dsp:nvSpPr>
        <dsp:cNvPr id="0" name=""/>
        <dsp:cNvSpPr/>
      </dsp:nvSpPr>
      <dsp:spPr>
        <a:xfrm>
          <a:off x="0" y="795832"/>
          <a:ext cx="3228537" cy="640982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Continuous data</a:t>
          </a:r>
        </a:p>
      </dsp:txBody>
      <dsp:txXfrm>
        <a:off x="31290" y="827122"/>
        <a:ext cx="3165957" cy="578402"/>
      </dsp:txXfrm>
    </dsp:sp>
    <dsp:sp modelId="{78B6C3D3-8344-4493-B210-DB3CC2DFF18E}">
      <dsp:nvSpPr>
        <dsp:cNvPr id="0" name=""/>
        <dsp:cNvSpPr/>
      </dsp:nvSpPr>
      <dsp:spPr>
        <a:xfrm>
          <a:off x="0" y="1618254"/>
          <a:ext cx="3228537" cy="605601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Ordered data</a:t>
          </a:r>
        </a:p>
      </dsp:txBody>
      <dsp:txXfrm>
        <a:off x="29563" y="1647817"/>
        <a:ext cx="3169411" cy="546475"/>
      </dsp:txXfrm>
    </dsp:sp>
    <dsp:sp modelId="{4FD3DC1F-B8E5-4A6A-8214-881D3E84E06A}">
      <dsp:nvSpPr>
        <dsp:cNvPr id="0" name=""/>
        <dsp:cNvSpPr/>
      </dsp:nvSpPr>
      <dsp:spPr>
        <a:xfrm>
          <a:off x="0" y="2405295"/>
          <a:ext cx="3228537" cy="631099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Large data</a:t>
          </a:r>
        </a:p>
      </dsp:txBody>
      <dsp:txXfrm>
        <a:off x="30808" y="2436103"/>
        <a:ext cx="3166921" cy="569483"/>
      </dsp:txXfrm>
    </dsp:sp>
    <dsp:sp modelId="{A77CB223-F312-4BAA-8E15-5F39D5118B5F}">
      <dsp:nvSpPr>
        <dsp:cNvPr id="0" name=""/>
        <dsp:cNvSpPr/>
      </dsp:nvSpPr>
      <dsp:spPr>
        <a:xfrm>
          <a:off x="0" y="3217834"/>
          <a:ext cx="3228537" cy="599456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Non-ending data</a:t>
          </a:r>
          <a:endParaRPr lang="en-US" sz="2000" kern="1200" dirty="0"/>
        </a:p>
      </dsp:txBody>
      <dsp:txXfrm>
        <a:off x="29263" y="3247097"/>
        <a:ext cx="3170011" cy="540930"/>
      </dsp:txXfrm>
    </dsp:sp>
    <dsp:sp modelId="{EDF4AE75-D903-4BB7-B65C-AD69D8D55D5D}">
      <dsp:nvSpPr>
        <dsp:cNvPr id="0" name=""/>
        <dsp:cNvSpPr/>
      </dsp:nvSpPr>
      <dsp:spPr>
        <a:xfrm>
          <a:off x="0" y="3998731"/>
          <a:ext cx="3228537" cy="558509"/>
        </a:xfrm>
        <a:prstGeom prst="roundRect">
          <a:avLst/>
        </a:prstGeom>
        <a:solidFill>
          <a:srgbClr val="FFFF00"/>
        </a:solidFill>
        <a:ln w="38100" cap="flat" cmpd="sng" algn="ctr">
          <a:solidFill>
            <a:srgbClr val="92D050"/>
          </a:solidFill>
          <a:prstDash val="solid"/>
          <a:miter lim="800000"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Digital data</a:t>
          </a:r>
        </a:p>
      </dsp:txBody>
      <dsp:txXfrm>
        <a:off x="27264" y="4025995"/>
        <a:ext cx="3174009" cy="503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82A81E2-1A16-41DB-87F8-756802E7FD30}" type="datetimeFigureOut">
              <a:rPr lang="fa-IR" smtClean="0"/>
              <a:t>13/06/1443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DA32068-A829-4052-91DD-4635EC974F64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570581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CBF5EE9-8D63-4037-8BAD-5C54A64F43F9}" type="datetimeFigureOut">
              <a:rPr lang="fa-IR" smtClean="0"/>
              <a:t>13/06/1443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AC6DBCB-AB55-4E0B-B575-FA02DEBFCBE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2054806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6DBCB-AB55-4E0B-B575-FA02DEBFCBE0}" type="slidenum">
              <a:rPr lang="fa-IR" smtClean="0"/>
              <a:t>2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46337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6DBCB-AB55-4E0B-B575-FA02DEBFCBE0}" type="slidenum">
              <a:rPr lang="fa-IR" smtClean="0"/>
              <a:t>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4060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21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4.png"/><Relationship Id="rId18" Type="http://schemas.openxmlformats.org/officeDocument/2006/relationships/image" Target="../media/image12.svg"/><Relationship Id="rId3" Type="http://schemas.openxmlformats.org/officeDocument/2006/relationships/image" Target="../media/image18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6.svg"/><Relationship Id="rId17" Type="http://schemas.openxmlformats.org/officeDocument/2006/relationships/image" Target="../media/image6.png"/><Relationship Id="rId2" Type="http://schemas.openxmlformats.org/officeDocument/2006/relationships/image" Target="../media/image9.png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19" Type="http://schemas.openxmlformats.org/officeDocument/2006/relationships/image" Target="../media/image7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8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21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4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20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22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4.png"/><Relationship Id="rId18" Type="http://schemas.openxmlformats.org/officeDocument/2006/relationships/image" Target="../media/image12.svg"/><Relationship Id="rId3" Type="http://schemas.openxmlformats.org/officeDocument/2006/relationships/image" Target="../media/image18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6.svg"/><Relationship Id="rId17" Type="http://schemas.openxmlformats.org/officeDocument/2006/relationships/image" Target="../media/image6.png"/><Relationship Id="rId2" Type="http://schemas.openxmlformats.org/officeDocument/2006/relationships/image" Target="../media/image9.png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19" Type="http://schemas.openxmlformats.org/officeDocument/2006/relationships/image" Target="../media/image7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8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21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4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20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22.sv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4.png"/><Relationship Id="rId18" Type="http://schemas.openxmlformats.org/officeDocument/2006/relationships/image" Target="../media/image12.svg"/><Relationship Id="rId3" Type="http://schemas.openxmlformats.org/officeDocument/2006/relationships/image" Target="../media/image18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6.svg"/><Relationship Id="rId17" Type="http://schemas.openxmlformats.org/officeDocument/2006/relationships/image" Target="../media/image6.png"/><Relationship Id="rId2" Type="http://schemas.openxmlformats.org/officeDocument/2006/relationships/image" Target="../media/image9.png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19" Type="http://schemas.openxmlformats.org/officeDocument/2006/relationships/image" Target="../media/image7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8.sv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6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4.svg"/><Relationship Id="rId20" Type="http://schemas.openxmlformats.org/officeDocument/2006/relationships/image" Target="../media/image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20.svg"/><Relationship Id="rId19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22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.png"/><Relationship Id="rId18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24" Type="http://schemas.openxmlformats.org/officeDocument/2006/relationships/image" Target="../media/image14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6.svg"/><Relationship Id="rId22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D2A15790-AA0F-41E4-B45C-B2ECF819E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FB12A56B-EFD9-4B86-A6BD-ADEA5C4A1C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4C0CFB80-64D4-4AB6-A1C8-FBCE0F90E7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591161" y="0"/>
            <a:ext cx="1402740" cy="820015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D00B9BD1-B482-4D82-B69F-DEBE25561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48702" r="40330"/>
          <a:stretch/>
        </p:blipFill>
        <p:spPr>
          <a:xfrm>
            <a:off x="10130189" y="0"/>
            <a:ext cx="1096816" cy="942932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DF8AD588-392B-4063-BE28-DD7812F7C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>
            <a:off x="5325382" y="0"/>
            <a:ext cx="1800225" cy="900112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D371FC4B-EE72-4E31-9A56-2A55BCD73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>
            <a:off x="0" y="4102170"/>
            <a:ext cx="681382" cy="1161980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1855ABEA-62C1-4490-8F61-D458E446C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>
            <a:off x="0" y="1453802"/>
            <a:ext cx="506068" cy="645932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D8DE5D12-D3EB-4BBD-B75A-EC49F1290D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11429" r="7904"/>
          <a:stretch/>
        </p:blipFill>
        <p:spPr>
          <a:xfrm>
            <a:off x="10457088" y="0"/>
            <a:ext cx="1734912" cy="1668519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70E31AC9-6F30-42A0-B516-D7412D210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>
            <a:off x="10435317" y="5482867"/>
            <a:ext cx="1756683" cy="1375133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18219BD1-B5FA-4D28-952E-692FFE7D9C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>
            <a:off x="7526797" y="6101222"/>
            <a:ext cx="1208923" cy="756778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2AFE9080-7788-4928-BA78-78C39CC68C7F}"/>
              </a:ext>
            </a:extLst>
          </p:cNvPr>
          <p:cNvSpPr/>
          <p:nvPr/>
        </p:nvSpPr>
        <p:spPr>
          <a:xfrm>
            <a:off x="2094210" y="4802339"/>
            <a:ext cx="3076867" cy="2055661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294BFF6F-7CB6-46ED-A808-78B5EC05BB05}"/>
              </a:ext>
            </a:extLst>
          </p:cNvPr>
          <p:cNvSpPr/>
          <p:nvPr/>
        </p:nvSpPr>
        <p:spPr>
          <a:xfrm>
            <a:off x="7265287" y="5368022"/>
            <a:ext cx="1574266" cy="1489978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1CC53582-3723-484F-B331-C7389D3C0FDF}"/>
              </a:ext>
            </a:extLst>
          </p:cNvPr>
          <p:cNvSpPr/>
          <p:nvPr/>
        </p:nvSpPr>
        <p:spPr>
          <a:xfrm>
            <a:off x="10793193" y="4012375"/>
            <a:ext cx="1398807" cy="1501950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25A87B3E-9BBC-4F6D-8F40-447C92629062}"/>
              </a:ext>
            </a:extLst>
          </p:cNvPr>
          <p:cNvSpPr/>
          <p:nvPr userDrawn="1"/>
        </p:nvSpPr>
        <p:spPr>
          <a:xfrm>
            <a:off x="10224555" y="0"/>
            <a:ext cx="1967445" cy="2988768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0" name="그래픽 79">
            <a:extLst>
              <a:ext uri="{FF2B5EF4-FFF2-40B4-BE49-F238E27FC236}">
                <a16:creationId xmlns:a16="http://schemas.microsoft.com/office/drawing/2014/main" id="{EB8BD28A-B05E-4E59-B3E5-23EF921E0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94654"/>
          <a:stretch/>
        </p:blipFill>
        <p:spPr>
          <a:xfrm rot="5400000">
            <a:off x="6063453" y="5186475"/>
            <a:ext cx="65095" cy="285387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870FD12-15DF-4FBD-BFDD-31AA27EDDB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39771" b="37305"/>
          <a:stretch/>
        </p:blipFill>
        <p:spPr>
          <a:xfrm>
            <a:off x="0" y="899686"/>
            <a:ext cx="5723878" cy="5958314"/>
          </a:xfrm>
          <a:prstGeom prst="rect">
            <a:avLst/>
          </a:prstGeom>
        </p:spPr>
      </p:pic>
      <p:sp>
        <p:nvSpPr>
          <p:cNvPr id="56" name="그림 개체 틀 2">
            <a:extLst>
              <a:ext uri="{FF2B5EF4-FFF2-40B4-BE49-F238E27FC236}">
                <a16:creationId xmlns:a16="http://schemas.microsoft.com/office/drawing/2014/main" id="{20926EC5-CA05-4545-915F-23DA180B66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836" y="1282700"/>
            <a:ext cx="4290152" cy="429260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3305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1A9366D6-7FAB-4EF5-9281-BE1C1A2BC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3150" r="25160"/>
          <a:stretch/>
        </p:blipFill>
        <p:spPr>
          <a:xfrm>
            <a:off x="7059453" y="-1"/>
            <a:ext cx="5132547" cy="5270385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1414" r="16887"/>
          <a:stretch/>
        </p:blipFill>
        <p:spPr>
          <a:xfrm flipH="1" flipV="1">
            <a:off x="9989766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2468" b="64860"/>
          <a:stretch/>
        </p:blipFill>
        <p:spPr>
          <a:xfrm flipH="1" flipV="1">
            <a:off x="11862723" y="4758267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5515" b="49520"/>
          <a:stretch/>
        </p:blipFill>
        <p:spPr>
          <a:xfrm flipH="1" flipV="1">
            <a:off x="0" y="0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b="37401"/>
          <a:stretch/>
        </p:blipFill>
        <p:spPr>
          <a:xfrm flipH="1" flipV="1">
            <a:off x="1517413" y="0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10902470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1413581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D300B37F-3027-4972-A366-754AD93F992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286035" y="1834475"/>
            <a:ext cx="3187232" cy="318905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5980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1560464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2439" r="40330"/>
          <a:stretch/>
        </p:blipFill>
        <p:spPr>
          <a:xfrm>
            <a:off x="11302773" y="0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>
            <a:off x="1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>
            <a:off x="1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>
            <a:off x="1" y="684601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11429" r="7904"/>
          <a:stretch/>
        </p:blipFill>
        <p:spPr>
          <a:xfrm>
            <a:off x="11261656" y="0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>
            <a:off x="11405405" y="6242252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>
            <a:off x="10335073" y="6365596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>
            <a:off x="0" y="6101948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0201192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6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3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94654"/>
          <a:stretch/>
        </p:blipFill>
        <p:spPr>
          <a:xfrm rot="5400000">
            <a:off x="10118398" y="-814527"/>
            <a:ext cx="45719" cy="2004398"/>
          </a:xfrm>
          <a:prstGeom prst="rect">
            <a:avLst/>
          </a:prstGeom>
        </p:spPr>
      </p:pic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BDFA24DB-DDB1-40B4-AE9B-B00CB82690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3450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7B134092-97F2-41AE-8FB1-0CE1E83446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7085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0196BF7D-4DB1-4DB8-BCD5-CA31E40BCB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80718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4930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1487460" y="0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0000"/>
          <a:stretch/>
        </p:blipFill>
        <p:spPr>
          <a:xfrm flipH="1">
            <a:off x="11020669" y="0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49611" b="49520"/>
          <a:stretch/>
        </p:blipFill>
        <p:spPr>
          <a:xfrm flipH="1" flipV="1">
            <a:off x="0" y="0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37401"/>
          <a:stretch/>
        </p:blipFill>
        <p:spPr>
          <a:xfrm flipH="1" flipV="1">
            <a:off x="9867337" y="0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763505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89474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3746" b="21122"/>
          <a:stretch/>
        </p:blipFill>
        <p:spPr>
          <a:xfrm flipH="1" flipV="1">
            <a:off x="11748653" y="5423196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72468" b="64860"/>
          <a:stretch/>
        </p:blipFill>
        <p:spPr>
          <a:xfrm flipH="1" flipV="1">
            <a:off x="11862723" y="5213056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0538403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187550B8-E14E-48C2-886A-C8BB31AE9F62}"/>
              </a:ext>
            </a:extLst>
          </p:cNvPr>
          <p:cNvSpPr/>
          <p:nvPr userDrawn="1"/>
        </p:nvSpPr>
        <p:spPr>
          <a:xfrm>
            <a:off x="8452529" y="845719"/>
            <a:ext cx="3833028" cy="2873810"/>
          </a:xfrm>
          <a:custGeom>
            <a:avLst/>
            <a:gdLst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49021 h 2873810"/>
              <a:gd name="connsiteX6" fmla="*/ 3739471 w 3824138"/>
              <a:gd name="connsiteY6" fmla="*/ 2830930 h 2873810"/>
              <a:gd name="connsiteX7" fmla="*/ 3824138 w 3824138"/>
              <a:gd name="connsiteY7" fmla="*/ 2830930 h 2873810"/>
              <a:gd name="connsiteX8" fmla="*/ 3824138 w 3824138"/>
              <a:gd name="connsiteY8" fmla="*/ 2873810 h 2873810"/>
              <a:gd name="connsiteX9" fmla="*/ 1440771 w 3824138"/>
              <a:gd name="connsiteY9" fmla="*/ 2873810 h 2873810"/>
              <a:gd name="connsiteX10" fmla="*/ 1440771 w 3824138"/>
              <a:gd name="connsiteY10" fmla="*/ 2873615 h 2873810"/>
              <a:gd name="connsiteX11" fmla="*/ 1436905 w 3824138"/>
              <a:gd name="connsiteY11" fmla="*/ 2873810 h 2873810"/>
              <a:gd name="connsiteX12" fmla="*/ 0 w 3824138"/>
              <a:gd name="connsiteY12" fmla="*/ 1436905 h 2873810"/>
              <a:gd name="connsiteX13" fmla="*/ 1436905 w 3824138"/>
              <a:gd name="connsiteY13" fmla="*/ 0 h 2873810"/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2830930 h 2873810"/>
              <a:gd name="connsiteX6" fmla="*/ 3824138 w 3824138"/>
              <a:gd name="connsiteY6" fmla="*/ 2830930 h 2873810"/>
              <a:gd name="connsiteX7" fmla="*/ 3824138 w 3824138"/>
              <a:gd name="connsiteY7" fmla="*/ 2873810 h 2873810"/>
              <a:gd name="connsiteX8" fmla="*/ 1440771 w 3824138"/>
              <a:gd name="connsiteY8" fmla="*/ 2873810 h 2873810"/>
              <a:gd name="connsiteX9" fmla="*/ 1440771 w 3824138"/>
              <a:gd name="connsiteY9" fmla="*/ 2873615 h 2873810"/>
              <a:gd name="connsiteX10" fmla="*/ 1436905 w 3824138"/>
              <a:gd name="connsiteY10" fmla="*/ 2873810 h 2873810"/>
              <a:gd name="connsiteX11" fmla="*/ 0 w 3824138"/>
              <a:gd name="connsiteY11" fmla="*/ 1436905 h 2873810"/>
              <a:gd name="connsiteX12" fmla="*/ 1436905 w 3824138"/>
              <a:gd name="connsiteY12" fmla="*/ 0 h 2873810"/>
              <a:gd name="connsiteX0" fmla="*/ 3739471 w 3915578"/>
              <a:gd name="connsiteY0" fmla="*/ 2830930 h 2873810"/>
              <a:gd name="connsiteX1" fmla="*/ 3824138 w 3915578"/>
              <a:gd name="connsiteY1" fmla="*/ 2830930 h 2873810"/>
              <a:gd name="connsiteX2" fmla="*/ 3824138 w 3915578"/>
              <a:gd name="connsiteY2" fmla="*/ 2873810 h 2873810"/>
              <a:gd name="connsiteX3" fmla="*/ 1440771 w 3915578"/>
              <a:gd name="connsiteY3" fmla="*/ 2873810 h 2873810"/>
              <a:gd name="connsiteX4" fmla="*/ 1440771 w 3915578"/>
              <a:gd name="connsiteY4" fmla="*/ 2873615 h 2873810"/>
              <a:gd name="connsiteX5" fmla="*/ 1436905 w 3915578"/>
              <a:gd name="connsiteY5" fmla="*/ 2873810 h 2873810"/>
              <a:gd name="connsiteX6" fmla="*/ 0 w 3915578"/>
              <a:gd name="connsiteY6" fmla="*/ 1436905 h 2873810"/>
              <a:gd name="connsiteX7" fmla="*/ 1436905 w 3915578"/>
              <a:gd name="connsiteY7" fmla="*/ 0 h 2873810"/>
              <a:gd name="connsiteX8" fmla="*/ 1440771 w 3915578"/>
              <a:gd name="connsiteY8" fmla="*/ 195 h 2873810"/>
              <a:gd name="connsiteX9" fmla="*/ 1440771 w 3915578"/>
              <a:gd name="connsiteY9" fmla="*/ 0 h 2873810"/>
              <a:gd name="connsiteX10" fmla="*/ 3824138 w 3915578"/>
              <a:gd name="connsiteY10" fmla="*/ 0 h 2873810"/>
              <a:gd name="connsiteX11" fmla="*/ 3915578 w 3915578"/>
              <a:gd name="connsiteY11" fmla="*/ 140461 h 2873810"/>
              <a:gd name="connsiteX0" fmla="*/ 3824138 w 3915578"/>
              <a:gd name="connsiteY0" fmla="*/ 2830930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915578"/>
              <a:gd name="connsiteY0" fmla="*/ 2860563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833028"/>
              <a:gd name="connsiteY0" fmla="*/ 2860563 h 2873810"/>
              <a:gd name="connsiteX1" fmla="*/ 3824138 w 3833028"/>
              <a:gd name="connsiteY1" fmla="*/ 2873810 h 2873810"/>
              <a:gd name="connsiteX2" fmla="*/ 1440771 w 3833028"/>
              <a:gd name="connsiteY2" fmla="*/ 2873810 h 2873810"/>
              <a:gd name="connsiteX3" fmla="*/ 1440771 w 3833028"/>
              <a:gd name="connsiteY3" fmla="*/ 2873615 h 2873810"/>
              <a:gd name="connsiteX4" fmla="*/ 1436905 w 3833028"/>
              <a:gd name="connsiteY4" fmla="*/ 2873810 h 2873810"/>
              <a:gd name="connsiteX5" fmla="*/ 0 w 3833028"/>
              <a:gd name="connsiteY5" fmla="*/ 1436905 h 2873810"/>
              <a:gd name="connsiteX6" fmla="*/ 1436905 w 3833028"/>
              <a:gd name="connsiteY6" fmla="*/ 0 h 2873810"/>
              <a:gd name="connsiteX7" fmla="*/ 1440771 w 3833028"/>
              <a:gd name="connsiteY7" fmla="*/ 195 h 2873810"/>
              <a:gd name="connsiteX8" fmla="*/ 1440771 w 3833028"/>
              <a:gd name="connsiteY8" fmla="*/ 0 h 2873810"/>
              <a:gd name="connsiteX9" fmla="*/ 3824138 w 3833028"/>
              <a:gd name="connsiteY9" fmla="*/ 0 h 2873810"/>
              <a:gd name="connsiteX10" fmla="*/ 3833028 w 3833028"/>
              <a:gd name="connsiteY10" fmla="*/ 13461 h 287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33028" h="2873810">
                <a:moveTo>
                  <a:pt x="3830488" y="2860563"/>
                </a:moveTo>
                <a:lnTo>
                  <a:pt x="3824138" y="2873810"/>
                </a:lnTo>
                <a:lnTo>
                  <a:pt x="1440771" y="2873810"/>
                </a:lnTo>
                <a:lnTo>
                  <a:pt x="1440771" y="2873615"/>
                </a:lnTo>
                <a:lnTo>
                  <a:pt x="1436905" y="2873810"/>
                </a:lnTo>
                <a:cubicBezTo>
                  <a:pt x="643324" y="2873810"/>
                  <a:pt x="0" y="2230486"/>
                  <a:pt x="0" y="1436905"/>
                </a:cubicBezTo>
                <a:cubicBezTo>
                  <a:pt x="0" y="643324"/>
                  <a:pt x="643324" y="0"/>
                  <a:pt x="1436905" y="0"/>
                </a:cubicBezTo>
                <a:lnTo>
                  <a:pt x="1440771" y="195"/>
                </a:lnTo>
                <a:lnTo>
                  <a:pt x="1440771" y="0"/>
                </a:lnTo>
                <a:lnTo>
                  <a:pt x="3824138" y="0"/>
                </a:lnTo>
                <a:cubicBezTo>
                  <a:pt x="3824138" y="16340"/>
                  <a:pt x="3833028" y="13461"/>
                  <a:pt x="3833028" y="13461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2" name="그림 개체 틀 2">
            <a:extLst>
              <a:ext uri="{FF2B5EF4-FFF2-40B4-BE49-F238E27FC236}">
                <a16:creationId xmlns:a16="http://schemas.microsoft.com/office/drawing/2014/main" id="{133EE095-3874-460B-B5F3-95C0167FB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73406" y="9665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25D80FC3-D43E-4AC6-BA70-1FFF05B9B57E}"/>
              </a:ext>
            </a:extLst>
          </p:cNvPr>
          <p:cNvSpPr/>
          <p:nvPr userDrawn="1"/>
        </p:nvSpPr>
        <p:spPr>
          <a:xfrm rot="5400000">
            <a:off x="5732575" y="3615316"/>
            <a:ext cx="3815605" cy="2873811"/>
          </a:xfrm>
          <a:custGeom>
            <a:avLst/>
            <a:gdLst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734751 w 3806715"/>
              <a:gd name="connsiteY8" fmla="*/ 2835659 h 2873811"/>
              <a:gd name="connsiteX9" fmla="*/ 3806714 w 3806715"/>
              <a:gd name="connsiteY9" fmla="*/ 2835659 h 2873811"/>
              <a:gd name="connsiteX10" fmla="*/ 3806714 w 3806715"/>
              <a:gd name="connsiteY10" fmla="*/ 2873811 h 2873811"/>
              <a:gd name="connsiteX11" fmla="*/ 1414881 w 3806715"/>
              <a:gd name="connsiteY11" fmla="*/ 2873811 h 2873811"/>
              <a:gd name="connsiteX12" fmla="*/ 1414881 w 3806715"/>
              <a:gd name="connsiteY12" fmla="*/ 2872698 h 2873811"/>
              <a:gd name="connsiteX13" fmla="*/ 1289990 w 3806715"/>
              <a:gd name="connsiteY13" fmla="*/ 2866392 h 2873811"/>
              <a:gd name="connsiteX14" fmla="*/ 0 w 3806715"/>
              <a:gd name="connsiteY14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806714 w 3806715"/>
              <a:gd name="connsiteY8" fmla="*/ 2835659 h 2873811"/>
              <a:gd name="connsiteX9" fmla="*/ 3806714 w 3806715"/>
              <a:gd name="connsiteY9" fmla="*/ 2873811 h 2873811"/>
              <a:gd name="connsiteX10" fmla="*/ 1414881 w 3806715"/>
              <a:gd name="connsiteY10" fmla="*/ 2873811 h 2873811"/>
              <a:gd name="connsiteX11" fmla="*/ 1414881 w 3806715"/>
              <a:gd name="connsiteY11" fmla="*/ 2872698 h 2873811"/>
              <a:gd name="connsiteX12" fmla="*/ 1289990 w 3806715"/>
              <a:gd name="connsiteY12" fmla="*/ 2866392 h 2873811"/>
              <a:gd name="connsiteX13" fmla="*/ 0 w 3806715"/>
              <a:gd name="connsiteY13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806714 w 3806715"/>
              <a:gd name="connsiteY7" fmla="*/ 2835659 h 2873811"/>
              <a:gd name="connsiteX8" fmla="*/ 3806714 w 3806715"/>
              <a:gd name="connsiteY8" fmla="*/ 2873811 h 2873811"/>
              <a:gd name="connsiteX9" fmla="*/ 1414881 w 3806715"/>
              <a:gd name="connsiteY9" fmla="*/ 2873811 h 2873811"/>
              <a:gd name="connsiteX10" fmla="*/ 1414881 w 3806715"/>
              <a:gd name="connsiteY10" fmla="*/ 2872698 h 2873811"/>
              <a:gd name="connsiteX11" fmla="*/ 1289990 w 3806715"/>
              <a:gd name="connsiteY11" fmla="*/ 2866392 h 2873811"/>
              <a:gd name="connsiteX12" fmla="*/ 0 w 3806715"/>
              <a:gd name="connsiteY12" fmla="*/ 1436905 h 2873811"/>
              <a:gd name="connsiteX0" fmla="*/ 3806714 w 3898155"/>
              <a:gd name="connsiteY0" fmla="*/ 2835659 h 2873811"/>
              <a:gd name="connsiteX1" fmla="*/ 3806714 w 3898155"/>
              <a:gd name="connsiteY1" fmla="*/ 2873811 h 2873811"/>
              <a:gd name="connsiteX2" fmla="*/ 1414881 w 3898155"/>
              <a:gd name="connsiteY2" fmla="*/ 2873811 h 2873811"/>
              <a:gd name="connsiteX3" fmla="*/ 1414881 w 3898155"/>
              <a:gd name="connsiteY3" fmla="*/ 2872698 h 2873811"/>
              <a:gd name="connsiteX4" fmla="*/ 1289990 w 3898155"/>
              <a:gd name="connsiteY4" fmla="*/ 2866392 h 2873811"/>
              <a:gd name="connsiteX5" fmla="*/ 0 w 3898155"/>
              <a:gd name="connsiteY5" fmla="*/ 1436905 h 2873811"/>
              <a:gd name="connsiteX6" fmla="*/ 1289990 w 3898155"/>
              <a:gd name="connsiteY6" fmla="*/ 7419 h 2873811"/>
              <a:gd name="connsiteX7" fmla="*/ 1414882 w 3898155"/>
              <a:gd name="connsiteY7" fmla="*/ 1112 h 2873811"/>
              <a:gd name="connsiteX8" fmla="*/ 1414882 w 3898155"/>
              <a:gd name="connsiteY8" fmla="*/ 0 h 2873811"/>
              <a:gd name="connsiteX9" fmla="*/ 1436905 w 3898155"/>
              <a:gd name="connsiteY9" fmla="*/ 0 h 2873811"/>
              <a:gd name="connsiteX10" fmla="*/ 3806715 w 3898155"/>
              <a:gd name="connsiteY10" fmla="*/ 0 h 2873811"/>
              <a:gd name="connsiteX11" fmla="*/ 3898155 w 3898155"/>
              <a:gd name="connsiteY11" fmla="*/ 129592 h 2873811"/>
              <a:gd name="connsiteX0" fmla="*/ 3806714 w 3815605"/>
              <a:gd name="connsiteY0" fmla="*/ 2835659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  <a:gd name="connsiteX0" fmla="*/ 3802481 w 3815605"/>
              <a:gd name="connsiteY0" fmla="*/ 2869525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605" h="2873811">
                <a:moveTo>
                  <a:pt x="3802481" y="2869525"/>
                </a:moveTo>
                <a:lnTo>
                  <a:pt x="3806714" y="2873811"/>
                </a:lnTo>
                <a:lnTo>
                  <a:pt x="1414881" y="2873811"/>
                </a:lnTo>
                <a:lnTo>
                  <a:pt x="1414881" y="2872698"/>
                </a:lnTo>
                <a:lnTo>
                  <a:pt x="1289990" y="2866392"/>
                </a:lnTo>
                <a:cubicBezTo>
                  <a:pt x="565422" y="2792808"/>
                  <a:pt x="0" y="2180887"/>
                  <a:pt x="0" y="1436905"/>
                </a:cubicBezTo>
                <a:cubicBezTo>
                  <a:pt x="0" y="692923"/>
                  <a:pt x="565422" y="81002"/>
                  <a:pt x="1289990" y="7419"/>
                </a:cubicBezTo>
                <a:lnTo>
                  <a:pt x="1414882" y="1112"/>
                </a:lnTo>
                <a:lnTo>
                  <a:pt x="1414882" y="0"/>
                </a:lnTo>
                <a:lnTo>
                  <a:pt x="1436905" y="0"/>
                </a:lnTo>
                <a:lnTo>
                  <a:pt x="3806715" y="0"/>
                </a:lnTo>
                <a:cubicBezTo>
                  <a:pt x="3806715" y="12717"/>
                  <a:pt x="3815605" y="4708"/>
                  <a:pt x="3815605" y="4708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5" name="그림 개체 틀 2">
            <a:extLst>
              <a:ext uri="{FF2B5EF4-FFF2-40B4-BE49-F238E27FC236}">
                <a16:creationId xmlns:a16="http://schemas.microsoft.com/office/drawing/2014/main" id="{E980745B-E912-4C5C-B1A6-64537ABF96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5100" y="32652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922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844" r="32007"/>
          <a:stretch/>
        </p:blipFill>
        <p:spPr>
          <a:xfrm>
            <a:off x="11288195" y="0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50000"/>
          <a:stretch/>
        </p:blipFill>
        <p:spPr>
          <a:xfrm>
            <a:off x="-1" y="293241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0662"/>
          <a:stretch/>
        </p:blipFill>
        <p:spPr>
          <a:xfrm>
            <a:off x="11828363" y="4888016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798"/>
          <a:stretch/>
        </p:blipFill>
        <p:spPr>
          <a:xfrm>
            <a:off x="11464725" y="0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6424" b="75174"/>
          <a:stretch/>
        </p:blipFill>
        <p:spPr>
          <a:xfrm>
            <a:off x="863600" y="6564759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9548" b="67700"/>
          <a:stretch/>
        </p:blipFill>
        <p:spPr>
          <a:xfrm>
            <a:off x="1158318" y="6473318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47122" y="5435601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87657" y="132602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r="7416" b="6446"/>
          <a:stretch/>
        </p:blipFill>
        <p:spPr>
          <a:xfrm>
            <a:off x="11194097" y="5849641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>
            <a:off x="0" y="5779065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>
            <a:off x="7265287" y="6137638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>
            <a:off x="11376492" y="401237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>
            <a:off x="10809789" y="314513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E7DDAFA5-900E-4182-9889-2D287F74DA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85125" y="815975"/>
            <a:ext cx="2454276" cy="5370289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2411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b="50000"/>
          <a:stretch/>
        </p:blipFill>
        <p:spPr>
          <a:xfrm flipH="1" flipV="1">
            <a:off x="650376" y="-1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23318" r="25589"/>
          <a:stretch/>
        </p:blipFill>
        <p:spPr>
          <a:xfrm flipH="1" flipV="1">
            <a:off x="0" y="5850737"/>
            <a:ext cx="977427" cy="100726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b="41800"/>
          <a:stretch/>
        </p:blipFill>
        <p:spPr>
          <a:xfrm flipH="1" flipV="1">
            <a:off x="1592721" y="-1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751819" y="6000433"/>
            <a:ext cx="713343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56767" r="51957"/>
          <a:stretch/>
        </p:blipFill>
        <p:spPr>
          <a:xfrm flipH="1" flipV="1">
            <a:off x="10699750" y="6357105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76220" r="70886"/>
          <a:stretch/>
        </p:blipFill>
        <p:spPr>
          <a:xfrm flipH="1" flipV="1">
            <a:off x="10493889" y="6580209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1518543" y="5545058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r="39630"/>
          <a:stretch/>
        </p:blipFill>
        <p:spPr>
          <a:xfrm flipH="1" flipV="1">
            <a:off x="0" y="344068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l="50000" b="50000"/>
          <a:stretch/>
        </p:blipFill>
        <p:spPr>
          <a:xfrm flipH="1" flipV="1">
            <a:off x="11663408" y="-1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116201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4014259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4615154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5">
            <a:extLst>
              <a:ext uri="{FF2B5EF4-FFF2-40B4-BE49-F238E27FC236}">
                <a16:creationId xmlns:a16="http://schemas.microsoft.com/office/drawing/2014/main" id="{77638325-C9E6-4725-B112-1B877D4A8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886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21682" b="55368"/>
          <a:stretch/>
        </p:blipFill>
        <p:spPr>
          <a:xfrm>
            <a:off x="10097789" y="6276080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9682" r="19517"/>
          <a:stretch/>
        </p:blipFill>
        <p:spPr>
          <a:xfrm>
            <a:off x="528305" y="-1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61601"/>
          <a:stretch/>
        </p:blipFill>
        <p:spPr>
          <a:xfrm>
            <a:off x="11914403" y="4735726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36710"/>
          <a:stretch/>
        </p:blipFill>
        <p:spPr>
          <a:xfrm>
            <a:off x="11740523" y="514286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67665" r="57859"/>
          <a:stretch/>
        </p:blipFill>
        <p:spPr>
          <a:xfrm>
            <a:off x="1450622" y="-1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04250" y="164972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78167" y="5994400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44956"/>
          <a:stretch/>
        </p:blipFill>
        <p:spPr>
          <a:xfrm>
            <a:off x="0" y="6276080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10431811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45241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8">
            <a:extLst>
              <a:ext uri="{FF2B5EF4-FFF2-40B4-BE49-F238E27FC236}">
                <a16:creationId xmlns:a16="http://schemas.microsoft.com/office/drawing/2014/main" id="{3844F2EB-CB03-4D62-B985-A07406F8FA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147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1227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65F3B923-90FE-470C-B785-AA2F33D36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A6DC20-F561-478B-B299-5CBF82B7A3D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73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D2A15790-AA0F-41E4-B45C-B2ECF819E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FB12A56B-EFD9-4B86-A6BD-ADEA5C4A1C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4C0CFB80-64D4-4AB6-A1C8-FBCE0F90E7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591161" y="0"/>
            <a:ext cx="1402740" cy="820015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D00B9BD1-B482-4D82-B69F-DEBE25561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48702" r="40330"/>
          <a:stretch/>
        </p:blipFill>
        <p:spPr>
          <a:xfrm>
            <a:off x="10130189" y="0"/>
            <a:ext cx="1096816" cy="942932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DF8AD588-392B-4063-BE28-DD7812F7C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>
            <a:off x="5325382" y="0"/>
            <a:ext cx="1800225" cy="900112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D371FC4B-EE72-4E31-9A56-2A55BCD73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>
            <a:off x="0" y="4102170"/>
            <a:ext cx="681382" cy="1161980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1855ABEA-62C1-4490-8F61-D458E446C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>
            <a:off x="0" y="1453802"/>
            <a:ext cx="506068" cy="645932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D8DE5D12-D3EB-4BBD-B75A-EC49F1290D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11429" r="7904"/>
          <a:stretch/>
        </p:blipFill>
        <p:spPr>
          <a:xfrm>
            <a:off x="10457088" y="0"/>
            <a:ext cx="1734912" cy="1668519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70E31AC9-6F30-42A0-B516-D7412D210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>
            <a:off x="10435317" y="5482867"/>
            <a:ext cx="1756683" cy="1375133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18219BD1-B5FA-4D28-952E-692FFE7D9C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>
            <a:off x="7526797" y="6101222"/>
            <a:ext cx="1208923" cy="756778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2AFE9080-7788-4928-BA78-78C39CC68C7F}"/>
              </a:ext>
            </a:extLst>
          </p:cNvPr>
          <p:cNvSpPr/>
          <p:nvPr/>
        </p:nvSpPr>
        <p:spPr>
          <a:xfrm>
            <a:off x="2094210" y="4802339"/>
            <a:ext cx="3076867" cy="2055661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294BFF6F-7CB6-46ED-A808-78B5EC05BB05}"/>
              </a:ext>
            </a:extLst>
          </p:cNvPr>
          <p:cNvSpPr/>
          <p:nvPr/>
        </p:nvSpPr>
        <p:spPr>
          <a:xfrm>
            <a:off x="7265287" y="5368022"/>
            <a:ext cx="1574266" cy="1489978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1CC53582-3723-484F-B331-C7389D3C0FDF}"/>
              </a:ext>
            </a:extLst>
          </p:cNvPr>
          <p:cNvSpPr/>
          <p:nvPr/>
        </p:nvSpPr>
        <p:spPr>
          <a:xfrm>
            <a:off x="10793193" y="4012375"/>
            <a:ext cx="1398807" cy="1501950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25A87B3E-9BBC-4F6D-8F40-447C92629062}"/>
              </a:ext>
            </a:extLst>
          </p:cNvPr>
          <p:cNvSpPr/>
          <p:nvPr userDrawn="1"/>
        </p:nvSpPr>
        <p:spPr>
          <a:xfrm>
            <a:off x="10224555" y="0"/>
            <a:ext cx="1967445" cy="2988768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0" name="그래픽 79">
            <a:extLst>
              <a:ext uri="{FF2B5EF4-FFF2-40B4-BE49-F238E27FC236}">
                <a16:creationId xmlns:a16="http://schemas.microsoft.com/office/drawing/2014/main" id="{EB8BD28A-B05E-4E59-B3E5-23EF921E0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94654"/>
          <a:stretch/>
        </p:blipFill>
        <p:spPr>
          <a:xfrm rot="5400000">
            <a:off x="6063453" y="5186475"/>
            <a:ext cx="65095" cy="285387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870FD12-15DF-4FBD-BFDD-31AA27EDDB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39771" b="37305"/>
          <a:stretch/>
        </p:blipFill>
        <p:spPr>
          <a:xfrm>
            <a:off x="0" y="899686"/>
            <a:ext cx="5723878" cy="5958314"/>
          </a:xfrm>
          <a:prstGeom prst="rect">
            <a:avLst/>
          </a:prstGeom>
        </p:spPr>
      </p:pic>
      <p:sp>
        <p:nvSpPr>
          <p:cNvPr id="56" name="그림 개체 틀 2">
            <a:extLst>
              <a:ext uri="{FF2B5EF4-FFF2-40B4-BE49-F238E27FC236}">
                <a16:creationId xmlns:a16="http://schemas.microsoft.com/office/drawing/2014/main" id="{20926EC5-CA05-4545-915F-23DA180B66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836" y="1282700"/>
            <a:ext cx="4290152" cy="429260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38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1289530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>
            <a:off x="0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>
            <a:off x="0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>
            <a:off x="0" y="1679452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>
            <a:off x="11049000" y="5963259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>
            <a:off x="9887991" y="6365596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57888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9754110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028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1289530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>
            <a:off x="0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>
            <a:off x="0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>
            <a:off x="0" y="1679452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>
            <a:off x="11049000" y="5963259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>
            <a:off x="9887991" y="6365596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57888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9754110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96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 flipH="1" flipV="1">
            <a:off x="9718833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2439" r="40330"/>
          <a:stretch/>
        </p:blipFill>
        <p:spPr>
          <a:xfrm flipH="1" flipV="1">
            <a:off x="175576" y="6528377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 flipH="1" flipV="1">
            <a:off x="11862723" y="5753118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11429" r="7904"/>
          <a:stretch/>
        </p:blipFill>
        <p:spPr>
          <a:xfrm flipH="1" flipV="1">
            <a:off x="1" y="5963259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 flipH="1" flipV="1">
            <a:off x="0" y="0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 flipH="1" flipV="1">
            <a:off x="1070332" y="0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 flipH="1" flipV="1">
            <a:off x="11404506" y="0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66500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94654"/>
          <a:stretch/>
        </p:blipFill>
        <p:spPr>
          <a:xfrm rot="5400000" flipH="1" flipV="1">
            <a:off x="2027884" y="5668129"/>
            <a:ext cx="45719" cy="200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929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 flipH="1" flipV="1">
            <a:off x="9791836" y="6324451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0000"/>
          <a:stretch/>
        </p:blipFill>
        <p:spPr>
          <a:xfrm flipV="1">
            <a:off x="0" y="6272335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49611" b="49520"/>
          <a:stretch/>
        </p:blipFill>
        <p:spPr>
          <a:xfrm>
            <a:off x="11298846" y="5963259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37401"/>
          <a:stretch/>
        </p:blipFill>
        <p:spPr>
          <a:xfrm>
            <a:off x="1538067" y="6365596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404186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498600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3746" b="21122"/>
          <a:stretch/>
        </p:blipFill>
        <p:spPr>
          <a:xfrm>
            <a:off x="0" y="678752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72468" b="64860"/>
          <a:stretch/>
        </p:blipFill>
        <p:spPr>
          <a:xfrm>
            <a:off x="0" y="1224663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521955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71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844" r="32007"/>
          <a:stretch/>
        </p:blipFill>
        <p:spPr>
          <a:xfrm flipH="1" flipV="1">
            <a:off x="0" y="5579832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50000"/>
          <a:stretch/>
        </p:blipFill>
        <p:spPr>
          <a:xfrm flipH="1" flipV="1">
            <a:off x="11522398" y="5225554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0662"/>
          <a:stretch/>
        </p:blipFill>
        <p:spPr>
          <a:xfrm flipH="1" flipV="1">
            <a:off x="-1" y="1235389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798"/>
          <a:stretch/>
        </p:blipFill>
        <p:spPr>
          <a:xfrm flipH="1" flipV="1">
            <a:off x="0" y="6369262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6424" b="75174"/>
          <a:stretch/>
        </p:blipFill>
        <p:spPr>
          <a:xfrm flipH="1" flipV="1">
            <a:off x="10931792" y="1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9548" b="67700"/>
          <a:stretch/>
        </p:blipFill>
        <p:spPr>
          <a:xfrm flipH="1" flipV="1">
            <a:off x="10551908" y="1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1463104" y="293242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 flipV="1">
            <a:off x="992070" y="6013126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r="7416" b="6446"/>
          <a:stretch/>
        </p:blipFill>
        <p:spPr>
          <a:xfrm flipH="1" flipV="1">
            <a:off x="0" y="0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 flipH="1" flipV="1">
            <a:off x="11522398" y="1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 flipH="1" flipV="1">
            <a:off x="4165600" y="1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 flipH="1" flipV="1">
            <a:off x="0" y="196998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 flipH="1" flipV="1">
            <a:off x="0" y="4443755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88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b="50000"/>
          <a:stretch/>
        </p:blipFill>
        <p:spPr>
          <a:xfrm>
            <a:off x="10237820" y="6206098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49103" r="54847" b="1"/>
          <a:stretch/>
        </p:blipFill>
        <p:spPr>
          <a:xfrm>
            <a:off x="11598903" y="0"/>
            <a:ext cx="593097" cy="66855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b="41800"/>
          <a:stretch/>
        </p:blipFill>
        <p:spPr>
          <a:xfrm>
            <a:off x="9876361" y="6438650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53139" r="30960"/>
          <a:stretch/>
        </p:blipFill>
        <p:spPr>
          <a:xfrm>
            <a:off x="11277745" y="0"/>
            <a:ext cx="492491" cy="33427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56767" r="51957"/>
          <a:stretch/>
        </p:blipFill>
        <p:spPr>
          <a:xfrm>
            <a:off x="935627" y="0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76220" r="70886"/>
          <a:stretch/>
        </p:blipFill>
        <p:spPr>
          <a:xfrm>
            <a:off x="1358014" y="0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0912" y="205413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r="39630"/>
          <a:stretch/>
        </p:blipFill>
        <p:spPr>
          <a:xfrm>
            <a:off x="11770236" y="5815303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l="50000" b="50000"/>
          <a:stretch/>
        </p:blipFill>
        <p:spPr>
          <a:xfrm>
            <a:off x="0" y="6329408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0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7265287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1337119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322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21682" b="55368"/>
          <a:stretch/>
        </p:blipFill>
        <p:spPr>
          <a:xfrm flipH="1" flipV="1">
            <a:off x="1073098" y="-1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9682" r="19517"/>
          <a:stretch/>
        </p:blipFill>
        <p:spPr>
          <a:xfrm flipH="1" flipV="1">
            <a:off x="10606512" y="6328405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61601"/>
          <a:stretch/>
        </p:blipFill>
        <p:spPr>
          <a:xfrm flipH="1" flipV="1">
            <a:off x="1" y="1401749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36710"/>
          <a:stretch/>
        </p:blipFill>
        <p:spPr>
          <a:xfrm flipH="1" flipV="1">
            <a:off x="0" y="100178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67665" r="57859"/>
          <a:stretch/>
        </p:blipFill>
        <p:spPr>
          <a:xfrm flipH="1" flipV="1">
            <a:off x="10253134" y="6483373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215206" y="5585499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215206" y="164971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44956"/>
          <a:stretch/>
        </p:blipFill>
        <p:spPr>
          <a:xfrm flipH="1" flipV="1">
            <a:off x="11134817" y="-1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73020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734306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1" y="410736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1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0095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42316" r="42329"/>
          <a:stretch/>
        </p:blipFill>
        <p:spPr>
          <a:xfrm>
            <a:off x="11440087" y="-1"/>
            <a:ext cx="751913" cy="75209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b="39957"/>
          <a:stretch/>
        </p:blipFill>
        <p:spPr>
          <a:xfrm>
            <a:off x="10806083" y="6425375"/>
            <a:ext cx="722918" cy="43262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40676" r="18190"/>
          <a:stretch/>
        </p:blipFill>
        <p:spPr>
          <a:xfrm>
            <a:off x="226313" y="-1"/>
            <a:ext cx="583584" cy="42318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6225" b="50000"/>
          <a:stretch/>
        </p:blipFill>
        <p:spPr>
          <a:xfrm>
            <a:off x="11226800" y="6278708"/>
            <a:ext cx="738888" cy="5792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50043" b="37653"/>
          <a:stretch/>
        </p:blipFill>
        <p:spPr>
          <a:xfrm>
            <a:off x="-2" y="262287"/>
            <a:ext cx="583585" cy="72831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6312" y="5514014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26800" y="5469814"/>
            <a:ext cx="698628" cy="698628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-263242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83583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44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1" t="20720" r="58669"/>
          <a:stretch/>
        </p:blipFill>
        <p:spPr>
          <a:xfrm>
            <a:off x="11653129" y="5308600"/>
            <a:ext cx="538872" cy="103364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43535" b="50000"/>
          <a:stretch/>
        </p:blipFill>
        <p:spPr>
          <a:xfrm>
            <a:off x="-1" y="6201224"/>
            <a:ext cx="741698" cy="65677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30931" r="50000"/>
          <a:stretch/>
        </p:blipFill>
        <p:spPr>
          <a:xfrm>
            <a:off x="11830541" y="5054600"/>
            <a:ext cx="361459" cy="49765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19553" r="34473"/>
          <a:stretch/>
        </p:blipFill>
        <p:spPr>
          <a:xfrm>
            <a:off x="11724567" y="0"/>
            <a:ext cx="467433" cy="57386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32494" b="39026"/>
          <a:stretch/>
        </p:blipFill>
        <p:spPr>
          <a:xfrm>
            <a:off x="538871" y="6151561"/>
            <a:ext cx="782117" cy="70643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36478" b="50000"/>
          <a:stretch/>
        </p:blipFill>
        <p:spPr>
          <a:xfrm>
            <a:off x="10911093" y="6273921"/>
            <a:ext cx="742035" cy="58408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3418" y="688016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49778"/>
          <a:stretch/>
        </p:blipFill>
        <p:spPr>
          <a:xfrm>
            <a:off x="11493372" y="6507130"/>
            <a:ext cx="698628" cy="35087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l="24386" t="50000"/>
          <a:stretch/>
        </p:blipFill>
        <p:spPr>
          <a:xfrm>
            <a:off x="-1" y="0"/>
            <a:ext cx="799385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0978377" y="0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065923" y="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286391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7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524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1A9366D6-7FAB-4EF5-9281-BE1C1A2BC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3150" r="25160"/>
          <a:stretch/>
        </p:blipFill>
        <p:spPr>
          <a:xfrm>
            <a:off x="7059453" y="-1"/>
            <a:ext cx="5132547" cy="5270385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1414" r="16887"/>
          <a:stretch/>
        </p:blipFill>
        <p:spPr>
          <a:xfrm flipH="1" flipV="1">
            <a:off x="9989766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2468" b="64860"/>
          <a:stretch/>
        </p:blipFill>
        <p:spPr>
          <a:xfrm flipH="1" flipV="1">
            <a:off x="11862723" y="4758267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5515" b="49520"/>
          <a:stretch/>
        </p:blipFill>
        <p:spPr>
          <a:xfrm flipH="1" flipV="1">
            <a:off x="0" y="0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b="37401"/>
          <a:stretch/>
        </p:blipFill>
        <p:spPr>
          <a:xfrm flipH="1" flipV="1">
            <a:off x="1517413" y="0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10902470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1413581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D300B37F-3027-4972-A366-754AD93F992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286035" y="1834475"/>
            <a:ext cx="3187232" cy="318905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230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1560464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2439" r="40330"/>
          <a:stretch/>
        </p:blipFill>
        <p:spPr>
          <a:xfrm>
            <a:off x="11302773" y="0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>
            <a:off x="1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>
            <a:off x="1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>
            <a:off x="1" y="684601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11429" r="7904"/>
          <a:stretch/>
        </p:blipFill>
        <p:spPr>
          <a:xfrm>
            <a:off x="11261656" y="0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>
            <a:off x="11405405" y="6242252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>
            <a:off x="10335073" y="6365596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>
            <a:off x="0" y="6101948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0201192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6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3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94654"/>
          <a:stretch/>
        </p:blipFill>
        <p:spPr>
          <a:xfrm rot="5400000">
            <a:off x="10118398" y="-814527"/>
            <a:ext cx="45719" cy="2004398"/>
          </a:xfrm>
          <a:prstGeom prst="rect">
            <a:avLst/>
          </a:prstGeom>
        </p:spPr>
      </p:pic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BDFA24DB-DDB1-40B4-AE9B-B00CB82690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3450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7B134092-97F2-41AE-8FB1-0CE1E83446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7085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0196BF7D-4DB1-4DB8-BCD5-CA31E40BCB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80718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3705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>
            <a:off x="1487460" y="0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0000"/>
          <a:stretch/>
        </p:blipFill>
        <p:spPr>
          <a:xfrm flipH="1">
            <a:off x="11020669" y="0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49611" b="49520"/>
          <a:stretch/>
        </p:blipFill>
        <p:spPr>
          <a:xfrm flipH="1" flipV="1">
            <a:off x="0" y="0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37401"/>
          <a:stretch/>
        </p:blipFill>
        <p:spPr>
          <a:xfrm flipH="1" flipV="1">
            <a:off x="9867337" y="0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763505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89474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3746" b="21122"/>
          <a:stretch/>
        </p:blipFill>
        <p:spPr>
          <a:xfrm flipH="1" flipV="1">
            <a:off x="11748653" y="5423196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72468" b="64860"/>
          <a:stretch/>
        </p:blipFill>
        <p:spPr>
          <a:xfrm flipH="1" flipV="1">
            <a:off x="11862723" y="5213056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0538403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187550B8-E14E-48C2-886A-C8BB31AE9F62}"/>
              </a:ext>
            </a:extLst>
          </p:cNvPr>
          <p:cNvSpPr/>
          <p:nvPr userDrawn="1"/>
        </p:nvSpPr>
        <p:spPr>
          <a:xfrm>
            <a:off x="8452529" y="845719"/>
            <a:ext cx="3833028" cy="2873810"/>
          </a:xfrm>
          <a:custGeom>
            <a:avLst/>
            <a:gdLst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49021 h 2873810"/>
              <a:gd name="connsiteX6" fmla="*/ 3739471 w 3824138"/>
              <a:gd name="connsiteY6" fmla="*/ 2830930 h 2873810"/>
              <a:gd name="connsiteX7" fmla="*/ 3824138 w 3824138"/>
              <a:gd name="connsiteY7" fmla="*/ 2830930 h 2873810"/>
              <a:gd name="connsiteX8" fmla="*/ 3824138 w 3824138"/>
              <a:gd name="connsiteY8" fmla="*/ 2873810 h 2873810"/>
              <a:gd name="connsiteX9" fmla="*/ 1440771 w 3824138"/>
              <a:gd name="connsiteY9" fmla="*/ 2873810 h 2873810"/>
              <a:gd name="connsiteX10" fmla="*/ 1440771 w 3824138"/>
              <a:gd name="connsiteY10" fmla="*/ 2873615 h 2873810"/>
              <a:gd name="connsiteX11" fmla="*/ 1436905 w 3824138"/>
              <a:gd name="connsiteY11" fmla="*/ 2873810 h 2873810"/>
              <a:gd name="connsiteX12" fmla="*/ 0 w 3824138"/>
              <a:gd name="connsiteY12" fmla="*/ 1436905 h 2873810"/>
              <a:gd name="connsiteX13" fmla="*/ 1436905 w 3824138"/>
              <a:gd name="connsiteY13" fmla="*/ 0 h 2873810"/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2830930 h 2873810"/>
              <a:gd name="connsiteX6" fmla="*/ 3824138 w 3824138"/>
              <a:gd name="connsiteY6" fmla="*/ 2830930 h 2873810"/>
              <a:gd name="connsiteX7" fmla="*/ 3824138 w 3824138"/>
              <a:gd name="connsiteY7" fmla="*/ 2873810 h 2873810"/>
              <a:gd name="connsiteX8" fmla="*/ 1440771 w 3824138"/>
              <a:gd name="connsiteY8" fmla="*/ 2873810 h 2873810"/>
              <a:gd name="connsiteX9" fmla="*/ 1440771 w 3824138"/>
              <a:gd name="connsiteY9" fmla="*/ 2873615 h 2873810"/>
              <a:gd name="connsiteX10" fmla="*/ 1436905 w 3824138"/>
              <a:gd name="connsiteY10" fmla="*/ 2873810 h 2873810"/>
              <a:gd name="connsiteX11" fmla="*/ 0 w 3824138"/>
              <a:gd name="connsiteY11" fmla="*/ 1436905 h 2873810"/>
              <a:gd name="connsiteX12" fmla="*/ 1436905 w 3824138"/>
              <a:gd name="connsiteY12" fmla="*/ 0 h 2873810"/>
              <a:gd name="connsiteX0" fmla="*/ 3739471 w 3915578"/>
              <a:gd name="connsiteY0" fmla="*/ 2830930 h 2873810"/>
              <a:gd name="connsiteX1" fmla="*/ 3824138 w 3915578"/>
              <a:gd name="connsiteY1" fmla="*/ 2830930 h 2873810"/>
              <a:gd name="connsiteX2" fmla="*/ 3824138 w 3915578"/>
              <a:gd name="connsiteY2" fmla="*/ 2873810 h 2873810"/>
              <a:gd name="connsiteX3" fmla="*/ 1440771 w 3915578"/>
              <a:gd name="connsiteY3" fmla="*/ 2873810 h 2873810"/>
              <a:gd name="connsiteX4" fmla="*/ 1440771 w 3915578"/>
              <a:gd name="connsiteY4" fmla="*/ 2873615 h 2873810"/>
              <a:gd name="connsiteX5" fmla="*/ 1436905 w 3915578"/>
              <a:gd name="connsiteY5" fmla="*/ 2873810 h 2873810"/>
              <a:gd name="connsiteX6" fmla="*/ 0 w 3915578"/>
              <a:gd name="connsiteY6" fmla="*/ 1436905 h 2873810"/>
              <a:gd name="connsiteX7" fmla="*/ 1436905 w 3915578"/>
              <a:gd name="connsiteY7" fmla="*/ 0 h 2873810"/>
              <a:gd name="connsiteX8" fmla="*/ 1440771 w 3915578"/>
              <a:gd name="connsiteY8" fmla="*/ 195 h 2873810"/>
              <a:gd name="connsiteX9" fmla="*/ 1440771 w 3915578"/>
              <a:gd name="connsiteY9" fmla="*/ 0 h 2873810"/>
              <a:gd name="connsiteX10" fmla="*/ 3824138 w 3915578"/>
              <a:gd name="connsiteY10" fmla="*/ 0 h 2873810"/>
              <a:gd name="connsiteX11" fmla="*/ 3915578 w 3915578"/>
              <a:gd name="connsiteY11" fmla="*/ 140461 h 2873810"/>
              <a:gd name="connsiteX0" fmla="*/ 3824138 w 3915578"/>
              <a:gd name="connsiteY0" fmla="*/ 2830930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915578"/>
              <a:gd name="connsiteY0" fmla="*/ 2860563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833028"/>
              <a:gd name="connsiteY0" fmla="*/ 2860563 h 2873810"/>
              <a:gd name="connsiteX1" fmla="*/ 3824138 w 3833028"/>
              <a:gd name="connsiteY1" fmla="*/ 2873810 h 2873810"/>
              <a:gd name="connsiteX2" fmla="*/ 1440771 w 3833028"/>
              <a:gd name="connsiteY2" fmla="*/ 2873810 h 2873810"/>
              <a:gd name="connsiteX3" fmla="*/ 1440771 w 3833028"/>
              <a:gd name="connsiteY3" fmla="*/ 2873615 h 2873810"/>
              <a:gd name="connsiteX4" fmla="*/ 1436905 w 3833028"/>
              <a:gd name="connsiteY4" fmla="*/ 2873810 h 2873810"/>
              <a:gd name="connsiteX5" fmla="*/ 0 w 3833028"/>
              <a:gd name="connsiteY5" fmla="*/ 1436905 h 2873810"/>
              <a:gd name="connsiteX6" fmla="*/ 1436905 w 3833028"/>
              <a:gd name="connsiteY6" fmla="*/ 0 h 2873810"/>
              <a:gd name="connsiteX7" fmla="*/ 1440771 w 3833028"/>
              <a:gd name="connsiteY7" fmla="*/ 195 h 2873810"/>
              <a:gd name="connsiteX8" fmla="*/ 1440771 w 3833028"/>
              <a:gd name="connsiteY8" fmla="*/ 0 h 2873810"/>
              <a:gd name="connsiteX9" fmla="*/ 3824138 w 3833028"/>
              <a:gd name="connsiteY9" fmla="*/ 0 h 2873810"/>
              <a:gd name="connsiteX10" fmla="*/ 3833028 w 3833028"/>
              <a:gd name="connsiteY10" fmla="*/ 13461 h 287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33028" h="2873810">
                <a:moveTo>
                  <a:pt x="3830488" y="2860563"/>
                </a:moveTo>
                <a:lnTo>
                  <a:pt x="3824138" y="2873810"/>
                </a:lnTo>
                <a:lnTo>
                  <a:pt x="1440771" y="2873810"/>
                </a:lnTo>
                <a:lnTo>
                  <a:pt x="1440771" y="2873615"/>
                </a:lnTo>
                <a:lnTo>
                  <a:pt x="1436905" y="2873810"/>
                </a:lnTo>
                <a:cubicBezTo>
                  <a:pt x="643324" y="2873810"/>
                  <a:pt x="0" y="2230486"/>
                  <a:pt x="0" y="1436905"/>
                </a:cubicBezTo>
                <a:cubicBezTo>
                  <a:pt x="0" y="643324"/>
                  <a:pt x="643324" y="0"/>
                  <a:pt x="1436905" y="0"/>
                </a:cubicBezTo>
                <a:lnTo>
                  <a:pt x="1440771" y="195"/>
                </a:lnTo>
                <a:lnTo>
                  <a:pt x="1440771" y="0"/>
                </a:lnTo>
                <a:lnTo>
                  <a:pt x="3824138" y="0"/>
                </a:lnTo>
                <a:cubicBezTo>
                  <a:pt x="3824138" y="16340"/>
                  <a:pt x="3833028" y="13461"/>
                  <a:pt x="3833028" y="13461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2" name="그림 개체 틀 2">
            <a:extLst>
              <a:ext uri="{FF2B5EF4-FFF2-40B4-BE49-F238E27FC236}">
                <a16:creationId xmlns:a16="http://schemas.microsoft.com/office/drawing/2014/main" id="{133EE095-3874-460B-B5F3-95C0167FB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73406" y="9665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25D80FC3-D43E-4AC6-BA70-1FFF05B9B57E}"/>
              </a:ext>
            </a:extLst>
          </p:cNvPr>
          <p:cNvSpPr/>
          <p:nvPr userDrawn="1"/>
        </p:nvSpPr>
        <p:spPr>
          <a:xfrm rot="5400000">
            <a:off x="5732575" y="3615316"/>
            <a:ext cx="3815605" cy="2873811"/>
          </a:xfrm>
          <a:custGeom>
            <a:avLst/>
            <a:gdLst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734751 w 3806715"/>
              <a:gd name="connsiteY8" fmla="*/ 2835659 h 2873811"/>
              <a:gd name="connsiteX9" fmla="*/ 3806714 w 3806715"/>
              <a:gd name="connsiteY9" fmla="*/ 2835659 h 2873811"/>
              <a:gd name="connsiteX10" fmla="*/ 3806714 w 3806715"/>
              <a:gd name="connsiteY10" fmla="*/ 2873811 h 2873811"/>
              <a:gd name="connsiteX11" fmla="*/ 1414881 w 3806715"/>
              <a:gd name="connsiteY11" fmla="*/ 2873811 h 2873811"/>
              <a:gd name="connsiteX12" fmla="*/ 1414881 w 3806715"/>
              <a:gd name="connsiteY12" fmla="*/ 2872698 h 2873811"/>
              <a:gd name="connsiteX13" fmla="*/ 1289990 w 3806715"/>
              <a:gd name="connsiteY13" fmla="*/ 2866392 h 2873811"/>
              <a:gd name="connsiteX14" fmla="*/ 0 w 3806715"/>
              <a:gd name="connsiteY14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806714 w 3806715"/>
              <a:gd name="connsiteY8" fmla="*/ 2835659 h 2873811"/>
              <a:gd name="connsiteX9" fmla="*/ 3806714 w 3806715"/>
              <a:gd name="connsiteY9" fmla="*/ 2873811 h 2873811"/>
              <a:gd name="connsiteX10" fmla="*/ 1414881 w 3806715"/>
              <a:gd name="connsiteY10" fmla="*/ 2873811 h 2873811"/>
              <a:gd name="connsiteX11" fmla="*/ 1414881 w 3806715"/>
              <a:gd name="connsiteY11" fmla="*/ 2872698 h 2873811"/>
              <a:gd name="connsiteX12" fmla="*/ 1289990 w 3806715"/>
              <a:gd name="connsiteY12" fmla="*/ 2866392 h 2873811"/>
              <a:gd name="connsiteX13" fmla="*/ 0 w 3806715"/>
              <a:gd name="connsiteY13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806714 w 3806715"/>
              <a:gd name="connsiteY7" fmla="*/ 2835659 h 2873811"/>
              <a:gd name="connsiteX8" fmla="*/ 3806714 w 3806715"/>
              <a:gd name="connsiteY8" fmla="*/ 2873811 h 2873811"/>
              <a:gd name="connsiteX9" fmla="*/ 1414881 w 3806715"/>
              <a:gd name="connsiteY9" fmla="*/ 2873811 h 2873811"/>
              <a:gd name="connsiteX10" fmla="*/ 1414881 w 3806715"/>
              <a:gd name="connsiteY10" fmla="*/ 2872698 h 2873811"/>
              <a:gd name="connsiteX11" fmla="*/ 1289990 w 3806715"/>
              <a:gd name="connsiteY11" fmla="*/ 2866392 h 2873811"/>
              <a:gd name="connsiteX12" fmla="*/ 0 w 3806715"/>
              <a:gd name="connsiteY12" fmla="*/ 1436905 h 2873811"/>
              <a:gd name="connsiteX0" fmla="*/ 3806714 w 3898155"/>
              <a:gd name="connsiteY0" fmla="*/ 2835659 h 2873811"/>
              <a:gd name="connsiteX1" fmla="*/ 3806714 w 3898155"/>
              <a:gd name="connsiteY1" fmla="*/ 2873811 h 2873811"/>
              <a:gd name="connsiteX2" fmla="*/ 1414881 w 3898155"/>
              <a:gd name="connsiteY2" fmla="*/ 2873811 h 2873811"/>
              <a:gd name="connsiteX3" fmla="*/ 1414881 w 3898155"/>
              <a:gd name="connsiteY3" fmla="*/ 2872698 h 2873811"/>
              <a:gd name="connsiteX4" fmla="*/ 1289990 w 3898155"/>
              <a:gd name="connsiteY4" fmla="*/ 2866392 h 2873811"/>
              <a:gd name="connsiteX5" fmla="*/ 0 w 3898155"/>
              <a:gd name="connsiteY5" fmla="*/ 1436905 h 2873811"/>
              <a:gd name="connsiteX6" fmla="*/ 1289990 w 3898155"/>
              <a:gd name="connsiteY6" fmla="*/ 7419 h 2873811"/>
              <a:gd name="connsiteX7" fmla="*/ 1414882 w 3898155"/>
              <a:gd name="connsiteY7" fmla="*/ 1112 h 2873811"/>
              <a:gd name="connsiteX8" fmla="*/ 1414882 w 3898155"/>
              <a:gd name="connsiteY8" fmla="*/ 0 h 2873811"/>
              <a:gd name="connsiteX9" fmla="*/ 1436905 w 3898155"/>
              <a:gd name="connsiteY9" fmla="*/ 0 h 2873811"/>
              <a:gd name="connsiteX10" fmla="*/ 3806715 w 3898155"/>
              <a:gd name="connsiteY10" fmla="*/ 0 h 2873811"/>
              <a:gd name="connsiteX11" fmla="*/ 3898155 w 3898155"/>
              <a:gd name="connsiteY11" fmla="*/ 129592 h 2873811"/>
              <a:gd name="connsiteX0" fmla="*/ 3806714 w 3815605"/>
              <a:gd name="connsiteY0" fmla="*/ 2835659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  <a:gd name="connsiteX0" fmla="*/ 3802481 w 3815605"/>
              <a:gd name="connsiteY0" fmla="*/ 2869525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605" h="2873811">
                <a:moveTo>
                  <a:pt x="3802481" y="2869525"/>
                </a:moveTo>
                <a:lnTo>
                  <a:pt x="3806714" y="2873811"/>
                </a:lnTo>
                <a:lnTo>
                  <a:pt x="1414881" y="2873811"/>
                </a:lnTo>
                <a:lnTo>
                  <a:pt x="1414881" y="2872698"/>
                </a:lnTo>
                <a:lnTo>
                  <a:pt x="1289990" y="2866392"/>
                </a:lnTo>
                <a:cubicBezTo>
                  <a:pt x="565422" y="2792808"/>
                  <a:pt x="0" y="2180887"/>
                  <a:pt x="0" y="1436905"/>
                </a:cubicBezTo>
                <a:cubicBezTo>
                  <a:pt x="0" y="692923"/>
                  <a:pt x="565422" y="81002"/>
                  <a:pt x="1289990" y="7419"/>
                </a:cubicBezTo>
                <a:lnTo>
                  <a:pt x="1414882" y="1112"/>
                </a:lnTo>
                <a:lnTo>
                  <a:pt x="1414882" y="0"/>
                </a:lnTo>
                <a:lnTo>
                  <a:pt x="1436905" y="0"/>
                </a:lnTo>
                <a:lnTo>
                  <a:pt x="3806715" y="0"/>
                </a:lnTo>
                <a:cubicBezTo>
                  <a:pt x="3806715" y="12717"/>
                  <a:pt x="3815605" y="4708"/>
                  <a:pt x="3815605" y="4708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5" name="그림 개체 틀 2">
            <a:extLst>
              <a:ext uri="{FF2B5EF4-FFF2-40B4-BE49-F238E27FC236}">
                <a16:creationId xmlns:a16="http://schemas.microsoft.com/office/drawing/2014/main" id="{E980745B-E912-4C5C-B1A6-64537ABF96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5100" y="32652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793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 flipH="1" flipV="1">
            <a:off x="9718833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72439" r="40330"/>
          <a:stretch/>
        </p:blipFill>
        <p:spPr>
          <a:xfrm flipH="1" flipV="1">
            <a:off x="175576" y="6528377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2468" b="64860"/>
          <a:stretch/>
        </p:blipFill>
        <p:spPr>
          <a:xfrm flipH="1" flipV="1">
            <a:off x="11862723" y="5753118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11429" r="7904"/>
          <a:stretch/>
        </p:blipFill>
        <p:spPr>
          <a:xfrm flipH="1" flipV="1">
            <a:off x="1" y="5963259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5515" b="49520"/>
          <a:stretch/>
        </p:blipFill>
        <p:spPr>
          <a:xfrm flipH="1" flipV="1">
            <a:off x="0" y="0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7401"/>
          <a:stretch/>
        </p:blipFill>
        <p:spPr>
          <a:xfrm flipH="1" flipV="1">
            <a:off x="1070332" y="0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 flipH="1" flipV="1">
            <a:off x="11404506" y="0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66500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94654"/>
          <a:stretch/>
        </p:blipFill>
        <p:spPr>
          <a:xfrm rot="5400000" flipH="1" flipV="1">
            <a:off x="2027884" y="5668129"/>
            <a:ext cx="45719" cy="200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1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844" r="32007"/>
          <a:stretch/>
        </p:blipFill>
        <p:spPr>
          <a:xfrm>
            <a:off x="11288195" y="0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50000"/>
          <a:stretch/>
        </p:blipFill>
        <p:spPr>
          <a:xfrm>
            <a:off x="-1" y="293241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0662"/>
          <a:stretch/>
        </p:blipFill>
        <p:spPr>
          <a:xfrm>
            <a:off x="11828363" y="4888016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798"/>
          <a:stretch/>
        </p:blipFill>
        <p:spPr>
          <a:xfrm>
            <a:off x="11464725" y="0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6424" b="75174"/>
          <a:stretch/>
        </p:blipFill>
        <p:spPr>
          <a:xfrm>
            <a:off x="863600" y="6564759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9548" b="67700"/>
          <a:stretch/>
        </p:blipFill>
        <p:spPr>
          <a:xfrm>
            <a:off x="1158318" y="6473318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47122" y="5435601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87657" y="132602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r="7416" b="6446"/>
          <a:stretch/>
        </p:blipFill>
        <p:spPr>
          <a:xfrm>
            <a:off x="11194097" y="5849641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>
            <a:off x="0" y="5779065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>
            <a:off x="7265287" y="6137638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>
            <a:off x="11376492" y="401237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>
            <a:off x="10809789" y="314513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E7DDAFA5-900E-4182-9889-2D287F74DA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85125" y="815975"/>
            <a:ext cx="2454276" cy="5370289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1407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b="50000"/>
          <a:stretch/>
        </p:blipFill>
        <p:spPr>
          <a:xfrm flipH="1" flipV="1">
            <a:off x="650376" y="-1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23318" r="25589"/>
          <a:stretch/>
        </p:blipFill>
        <p:spPr>
          <a:xfrm flipH="1" flipV="1">
            <a:off x="0" y="5850737"/>
            <a:ext cx="977427" cy="100726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b="41800"/>
          <a:stretch/>
        </p:blipFill>
        <p:spPr>
          <a:xfrm flipH="1" flipV="1">
            <a:off x="1592721" y="-1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751819" y="6000433"/>
            <a:ext cx="713343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56767" r="51957"/>
          <a:stretch/>
        </p:blipFill>
        <p:spPr>
          <a:xfrm flipH="1" flipV="1">
            <a:off x="10699750" y="6357105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76220" r="70886"/>
          <a:stretch/>
        </p:blipFill>
        <p:spPr>
          <a:xfrm flipH="1" flipV="1">
            <a:off x="10493889" y="6580209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1518543" y="5545058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r="39630"/>
          <a:stretch/>
        </p:blipFill>
        <p:spPr>
          <a:xfrm flipH="1" flipV="1">
            <a:off x="0" y="344068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l="50000" b="50000"/>
          <a:stretch/>
        </p:blipFill>
        <p:spPr>
          <a:xfrm flipH="1" flipV="1">
            <a:off x="11663408" y="-1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116201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4014259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4615154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5">
            <a:extLst>
              <a:ext uri="{FF2B5EF4-FFF2-40B4-BE49-F238E27FC236}">
                <a16:creationId xmlns:a16="http://schemas.microsoft.com/office/drawing/2014/main" id="{77638325-C9E6-4725-B112-1B877D4A8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305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21682" b="55368"/>
          <a:stretch/>
        </p:blipFill>
        <p:spPr>
          <a:xfrm>
            <a:off x="10097789" y="6276080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9682" r="19517"/>
          <a:stretch/>
        </p:blipFill>
        <p:spPr>
          <a:xfrm>
            <a:off x="528305" y="-1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61601"/>
          <a:stretch/>
        </p:blipFill>
        <p:spPr>
          <a:xfrm>
            <a:off x="11914403" y="4735726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36710"/>
          <a:stretch/>
        </p:blipFill>
        <p:spPr>
          <a:xfrm>
            <a:off x="11740523" y="514286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67665" r="57859"/>
          <a:stretch/>
        </p:blipFill>
        <p:spPr>
          <a:xfrm>
            <a:off x="1450622" y="-1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04250" y="164972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78167" y="5994400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44956"/>
          <a:stretch/>
        </p:blipFill>
        <p:spPr>
          <a:xfrm>
            <a:off x="0" y="6276080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10431811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45241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8">
            <a:extLst>
              <a:ext uri="{FF2B5EF4-FFF2-40B4-BE49-F238E27FC236}">
                <a16:creationId xmlns:a16="http://schemas.microsoft.com/office/drawing/2014/main" id="{3844F2EB-CB03-4D62-B985-A07406F8FA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2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8276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65F3B923-90FE-470C-B785-AA2F33D36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A6DC20-F561-478B-B299-5CBF82B7A3D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13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3">
            <a:hlinkClick r:id="rId2"/>
            <a:extLst>
              <a:ext uri="{FF2B5EF4-FFF2-40B4-BE49-F238E27FC236}">
                <a16:creationId xmlns:a16="http://schemas.microsoft.com/office/drawing/2014/main" id="{D2A15790-AA0F-41E4-B45C-B2ECF819E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9" name="TextBox 18">
            <a:hlinkClick r:id="rId5"/>
            <a:extLst>
              <a:ext uri="{FF2B5EF4-FFF2-40B4-BE49-F238E27FC236}">
                <a16:creationId xmlns:a16="http://schemas.microsoft.com/office/drawing/2014/main" id="{FB12A56B-EFD9-4B86-A6BD-ADEA5C4A1C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4C0CFB80-64D4-4AB6-A1C8-FBCE0F90E7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591161" y="0"/>
            <a:ext cx="1402740" cy="820015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D00B9BD1-B482-4D82-B69F-DEBE25561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48702" r="40330"/>
          <a:stretch/>
        </p:blipFill>
        <p:spPr>
          <a:xfrm>
            <a:off x="10130189" y="0"/>
            <a:ext cx="1096816" cy="942932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DF8AD588-392B-4063-BE28-DD7812F7C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>
            <a:off x="5325382" y="0"/>
            <a:ext cx="1800225" cy="900112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D371FC4B-EE72-4E31-9A56-2A55BCD73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>
            <a:off x="0" y="4102170"/>
            <a:ext cx="681382" cy="1161980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1855ABEA-62C1-4490-8F61-D458E446C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>
            <a:off x="0" y="1453802"/>
            <a:ext cx="506068" cy="645932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D8DE5D12-D3EB-4BBD-B75A-EC49F1290D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1429" r="7904"/>
          <a:stretch/>
        </p:blipFill>
        <p:spPr>
          <a:xfrm>
            <a:off x="10457088" y="0"/>
            <a:ext cx="1734912" cy="1668519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70E31AC9-6F30-42A0-B516-D7412D210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>
            <a:off x="10435317" y="5482867"/>
            <a:ext cx="1756683" cy="1375133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18219BD1-B5FA-4D28-952E-692FFE7D9C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>
            <a:off x="7526797" y="6101222"/>
            <a:ext cx="1208923" cy="756778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2AFE9080-7788-4928-BA78-78C39CC68C7F}"/>
              </a:ext>
            </a:extLst>
          </p:cNvPr>
          <p:cNvSpPr/>
          <p:nvPr/>
        </p:nvSpPr>
        <p:spPr>
          <a:xfrm>
            <a:off x="2094210" y="4802339"/>
            <a:ext cx="3076867" cy="2055661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294BFF6F-7CB6-46ED-A808-78B5EC05BB05}"/>
              </a:ext>
            </a:extLst>
          </p:cNvPr>
          <p:cNvSpPr/>
          <p:nvPr/>
        </p:nvSpPr>
        <p:spPr>
          <a:xfrm>
            <a:off x="7265287" y="5368022"/>
            <a:ext cx="1574266" cy="1489978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1CC53582-3723-484F-B331-C7389D3C0FDF}"/>
              </a:ext>
            </a:extLst>
          </p:cNvPr>
          <p:cNvSpPr/>
          <p:nvPr/>
        </p:nvSpPr>
        <p:spPr>
          <a:xfrm>
            <a:off x="10793193" y="4012375"/>
            <a:ext cx="1398807" cy="1501950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25A87B3E-9BBC-4F6D-8F40-447C92629062}"/>
              </a:ext>
            </a:extLst>
          </p:cNvPr>
          <p:cNvSpPr/>
          <p:nvPr userDrawn="1"/>
        </p:nvSpPr>
        <p:spPr>
          <a:xfrm>
            <a:off x="10224555" y="0"/>
            <a:ext cx="1967445" cy="2988768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0" name="그래픽 79">
            <a:extLst>
              <a:ext uri="{FF2B5EF4-FFF2-40B4-BE49-F238E27FC236}">
                <a16:creationId xmlns:a16="http://schemas.microsoft.com/office/drawing/2014/main" id="{EB8BD28A-B05E-4E59-B3E5-23EF921E0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94654"/>
          <a:stretch/>
        </p:blipFill>
        <p:spPr>
          <a:xfrm rot="5400000">
            <a:off x="6063453" y="5186475"/>
            <a:ext cx="65095" cy="285387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5870FD12-15DF-4FBD-BFDD-31AA27EDDB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l="39771" b="37305"/>
          <a:stretch/>
        </p:blipFill>
        <p:spPr>
          <a:xfrm>
            <a:off x="0" y="899686"/>
            <a:ext cx="5723878" cy="5958314"/>
          </a:xfrm>
          <a:prstGeom prst="rect">
            <a:avLst/>
          </a:prstGeom>
        </p:spPr>
      </p:pic>
      <p:sp>
        <p:nvSpPr>
          <p:cNvPr id="56" name="그림 개체 틀 2">
            <a:extLst>
              <a:ext uri="{FF2B5EF4-FFF2-40B4-BE49-F238E27FC236}">
                <a16:creationId xmlns:a16="http://schemas.microsoft.com/office/drawing/2014/main" id="{20926EC5-CA05-4545-915F-23DA180B66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836" y="1282700"/>
            <a:ext cx="4290152" cy="429260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795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1289530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>
            <a:off x="0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>
            <a:off x="0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>
            <a:off x="0" y="1679452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>
            <a:off x="11049000" y="5963259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>
            <a:off x="9887991" y="6365596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57888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9754110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6181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 flipH="1" flipV="1">
            <a:off x="9718833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72439" r="40330"/>
          <a:stretch/>
        </p:blipFill>
        <p:spPr>
          <a:xfrm flipH="1" flipV="1">
            <a:off x="175576" y="6528377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 flipH="1" flipV="1">
            <a:off x="11862723" y="5753118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1429" r="7904"/>
          <a:stretch/>
        </p:blipFill>
        <p:spPr>
          <a:xfrm flipH="1" flipV="1">
            <a:off x="1" y="5963259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 flipH="1" flipV="1">
            <a:off x="0" y="0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 flipH="1" flipV="1">
            <a:off x="1070332" y="0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 flipH="1" flipV="1">
            <a:off x="11404506" y="0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66500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94654"/>
          <a:stretch/>
        </p:blipFill>
        <p:spPr>
          <a:xfrm rot="5400000" flipH="1" flipV="1">
            <a:off x="2027884" y="5668129"/>
            <a:ext cx="45719" cy="200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61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 flipH="1" flipV="1">
            <a:off x="9791836" y="6324451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0000"/>
          <a:stretch/>
        </p:blipFill>
        <p:spPr>
          <a:xfrm flipV="1">
            <a:off x="0" y="6272335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49611" b="49520"/>
          <a:stretch/>
        </p:blipFill>
        <p:spPr>
          <a:xfrm>
            <a:off x="11298846" y="5963259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b="37401"/>
          <a:stretch/>
        </p:blipFill>
        <p:spPr>
          <a:xfrm>
            <a:off x="1538067" y="6365596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404186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498600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3746" b="21122"/>
          <a:stretch/>
        </p:blipFill>
        <p:spPr>
          <a:xfrm>
            <a:off x="0" y="678752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72468" b="64860"/>
          <a:stretch/>
        </p:blipFill>
        <p:spPr>
          <a:xfrm>
            <a:off x="0" y="1224663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521955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99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3844" r="32007"/>
          <a:stretch/>
        </p:blipFill>
        <p:spPr>
          <a:xfrm flipH="1" flipV="1">
            <a:off x="0" y="5579832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50000"/>
          <a:stretch/>
        </p:blipFill>
        <p:spPr>
          <a:xfrm flipH="1" flipV="1">
            <a:off x="11522398" y="5225554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0662"/>
          <a:stretch/>
        </p:blipFill>
        <p:spPr>
          <a:xfrm flipH="1" flipV="1">
            <a:off x="-1" y="1235389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798"/>
          <a:stretch/>
        </p:blipFill>
        <p:spPr>
          <a:xfrm flipH="1" flipV="1">
            <a:off x="0" y="6369262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6424" b="75174"/>
          <a:stretch/>
        </p:blipFill>
        <p:spPr>
          <a:xfrm flipH="1" flipV="1">
            <a:off x="10931792" y="1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9548" b="67700"/>
          <a:stretch/>
        </p:blipFill>
        <p:spPr>
          <a:xfrm flipH="1" flipV="1">
            <a:off x="10551908" y="1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flipH="1" flipV="1">
            <a:off x="11463104" y="293242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 flipH="1" flipV="1">
            <a:off x="992070" y="6013126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r="7416" b="6446"/>
          <a:stretch/>
        </p:blipFill>
        <p:spPr>
          <a:xfrm flipH="1" flipV="1">
            <a:off x="0" y="0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 flipH="1" flipV="1">
            <a:off x="11522398" y="1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 flipH="1" flipV="1">
            <a:off x="4165600" y="1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 flipH="1" flipV="1">
            <a:off x="0" y="196998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 flipH="1" flipV="1">
            <a:off x="0" y="4443755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70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51414" r="16887"/>
          <a:stretch/>
        </p:blipFill>
        <p:spPr>
          <a:xfrm flipH="1" flipV="1">
            <a:off x="9791836" y="6324451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0000"/>
          <a:stretch/>
        </p:blipFill>
        <p:spPr>
          <a:xfrm flipV="1">
            <a:off x="0" y="6272335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49611" b="49520"/>
          <a:stretch/>
        </p:blipFill>
        <p:spPr>
          <a:xfrm>
            <a:off x="11298846" y="5963259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37401"/>
          <a:stretch/>
        </p:blipFill>
        <p:spPr>
          <a:xfrm>
            <a:off x="1538067" y="6365596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404186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5" y="498600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72022" r="55590" b="-1"/>
          <a:stretch/>
        </p:blipFill>
        <p:spPr>
          <a:xfrm>
            <a:off x="11364527" y="0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3746" b="21122"/>
          <a:stretch/>
        </p:blipFill>
        <p:spPr>
          <a:xfrm>
            <a:off x="0" y="678752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72468" b="64860"/>
          <a:stretch/>
        </p:blipFill>
        <p:spPr>
          <a:xfrm>
            <a:off x="0" y="1224663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810" r="36318"/>
          <a:stretch/>
        </p:blipFill>
        <p:spPr>
          <a:xfrm>
            <a:off x="11548692" y="0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521955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2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800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b="50000"/>
          <a:stretch/>
        </p:blipFill>
        <p:spPr>
          <a:xfrm>
            <a:off x="10237820" y="6206098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49103" r="54847" b="1"/>
          <a:stretch/>
        </p:blipFill>
        <p:spPr>
          <a:xfrm>
            <a:off x="11598903" y="0"/>
            <a:ext cx="593097" cy="66855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b="41800"/>
          <a:stretch/>
        </p:blipFill>
        <p:spPr>
          <a:xfrm>
            <a:off x="9876361" y="6438650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53139" r="30960"/>
          <a:stretch/>
        </p:blipFill>
        <p:spPr>
          <a:xfrm>
            <a:off x="11277745" y="0"/>
            <a:ext cx="492491" cy="33427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56767" r="51957"/>
          <a:stretch/>
        </p:blipFill>
        <p:spPr>
          <a:xfrm>
            <a:off x="935627" y="0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76220" r="70886"/>
          <a:stretch/>
        </p:blipFill>
        <p:spPr>
          <a:xfrm>
            <a:off x="1358014" y="0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00912" y="205413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r="39630"/>
          <a:stretch/>
        </p:blipFill>
        <p:spPr>
          <a:xfrm>
            <a:off x="11770236" y="5815303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l="50000" b="50000"/>
          <a:stretch/>
        </p:blipFill>
        <p:spPr>
          <a:xfrm>
            <a:off x="0" y="6329408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0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7265287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1337119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779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1682" b="55368"/>
          <a:stretch/>
        </p:blipFill>
        <p:spPr>
          <a:xfrm flipH="1" flipV="1">
            <a:off x="1073098" y="-1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9682" r="19517"/>
          <a:stretch/>
        </p:blipFill>
        <p:spPr>
          <a:xfrm flipH="1" flipV="1">
            <a:off x="10606512" y="6328405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61601"/>
          <a:stretch/>
        </p:blipFill>
        <p:spPr>
          <a:xfrm flipH="1" flipV="1">
            <a:off x="1" y="1401749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36710"/>
          <a:stretch/>
        </p:blipFill>
        <p:spPr>
          <a:xfrm flipH="1" flipV="1">
            <a:off x="0" y="100178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67665" r="57859"/>
          <a:stretch/>
        </p:blipFill>
        <p:spPr>
          <a:xfrm flipH="1" flipV="1">
            <a:off x="10253134" y="6483373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flipH="1" flipV="1">
            <a:off x="215206" y="5585499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flipH="1" flipV="1">
            <a:off x="215206" y="164971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b="44956"/>
          <a:stretch/>
        </p:blipFill>
        <p:spPr>
          <a:xfrm flipH="1" flipV="1">
            <a:off x="11134817" y="-1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73020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734306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1" y="410736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1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8482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42316" r="42329"/>
          <a:stretch/>
        </p:blipFill>
        <p:spPr>
          <a:xfrm>
            <a:off x="11440087" y="-1"/>
            <a:ext cx="751913" cy="75209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b="39957"/>
          <a:stretch/>
        </p:blipFill>
        <p:spPr>
          <a:xfrm>
            <a:off x="10806083" y="6425375"/>
            <a:ext cx="722918" cy="43262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40676" r="18190"/>
          <a:stretch/>
        </p:blipFill>
        <p:spPr>
          <a:xfrm>
            <a:off x="226313" y="-1"/>
            <a:ext cx="583584" cy="42318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6225" b="50000"/>
          <a:stretch/>
        </p:blipFill>
        <p:spPr>
          <a:xfrm>
            <a:off x="11226800" y="6278708"/>
            <a:ext cx="738888" cy="5792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50043" b="37653"/>
          <a:stretch/>
        </p:blipFill>
        <p:spPr>
          <a:xfrm>
            <a:off x="-2" y="262287"/>
            <a:ext cx="583585" cy="72831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26312" y="5514014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1226800" y="5469814"/>
            <a:ext cx="698628" cy="698628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-263242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83583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043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" t="20720" r="58669"/>
          <a:stretch/>
        </p:blipFill>
        <p:spPr>
          <a:xfrm>
            <a:off x="11653129" y="5308600"/>
            <a:ext cx="538872" cy="103364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43535" b="50000"/>
          <a:stretch/>
        </p:blipFill>
        <p:spPr>
          <a:xfrm>
            <a:off x="-1" y="6201224"/>
            <a:ext cx="741698" cy="65677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30931" r="50000"/>
          <a:stretch/>
        </p:blipFill>
        <p:spPr>
          <a:xfrm>
            <a:off x="11830541" y="5054600"/>
            <a:ext cx="361459" cy="49765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19553" r="34473"/>
          <a:stretch/>
        </p:blipFill>
        <p:spPr>
          <a:xfrm>
            <a:off x="11724567" y="0"/>
            <a:ext cx="467433" cy="57386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32494" b="39026"/>
          <a:stretch/>
        </p:blipFill>
        <p:spPr>
          <a:xfrm>
            <a:off x="538871" y="6151561"/>
            <a:ext cx="782117" cy="70643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36478" b="50000"/>
          <a:stretch/>
        </p:blipFill>
        <p:spPr>
          <a:xfrm>
            <a:off x="10911093" y="6273921"/>
            <a:ext cx="742035" cy="58408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63418" y="688016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b="49778"/>
          <a:stretch/>
        </p:blipFill>
        <p:spPr>
          <a:xfrm>
            <a:off x="11493372" y="6507130"/>
            <a:ext cx="698628" cy="35087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l="24386" t="50000"/>
          <a:stretch/>
        </p:blipFill>
        <p:spPr>
          <a:xfrm>
            <a:off x="-1" y="0"/>
            <a:ext cx="799385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0978377" y="0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065923" y="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286391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7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8850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>
            <a:extLst>
              <a:ext uri="{FF2B5EF4-FFF2-40B4-BE49-F238E27FC236}">
                <a16:creationId xmlns:a16="http://schemas.microsoft.com/office/drawing/2014/main" id="{1A9366D6-7FAB-4EF5-9281-BE1C1A2BC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3150" r="25160"/>
          <a:stretch/>
        </p:blipFill>
        <p:spPr>
          <a:xfrm>
            <a:off x="7059453" y="-1"/>
            <a:ext cx="5132547" cy="5270385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1414" r="16887"/>
          <a:stretch/>
        </p:blipFill>
        <p:spPr>
          <a:xfrm flipH="1" flipV="1">
            <a:off x="9989766" y="6324451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50000"/>
          <a:stretch/>
        </p:blipFill>
        <p:spPr>
          <a:xfrm flipH="1" flipV="1">
            <a:off x="11020669" y="6272335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53746" b="21122"/>
          <a:stretch/>
        </p:blipFill>
        <p:spPr>
          <a:xfrm flipH="1" flipV="1">
            <a:off x="11748653" y="0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72468" b="64860"/>
          <a:stretch/>
        </p:blipFill>
        <p:spPr>
          <a:xfrm flipH="1" flipV="1">
            <a:off x="11862723" y="4758267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35515" b="49520"/>
          <a:stretch/>
        </p:blipFill>
        <p:spPr>
          <a:xfrm flipH="1" flipV="1">
            <a:off x="0" y="0"/>
            <a:ext cx="1143000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b="37401"/>
          <a:stretch/>
        </p:blipFill>
        <p:spPr>
          <a:xfrm flipH="1" flipV="1">
            <a:off x="1517413" y="0"/>
            <a:ext cx="786596" cy="49240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 flipH="1" flipV="1">
            <a:off x="10902470" y="0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1413581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297733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D300B37F-3027-4972-A366-754AD93F992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286035" y="1834475"/>
            <a:ext cx="3187232" cy="318905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021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1560464" y="0"/>
            <a:ext cx="912704" cy="5335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72439" r="40330"/>
          <a:stretch/>
        </p:blipFill>
        <p:spPr>
          <a:xfrm>
            <a:off x="11302773" y="0"/>
            <a:ext cx="713652" cy="3296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50000"/>
          <a:stretch/>
        </p:blipFill>
        <p:spPr>
          <a:xfrm>
            <a:off x="1" y="0"/>
            <a:ext cx="1171331" cy="58566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3746" b="21122"/>
          <a:stretch/>
        </p:blipFill>
        <p:spPr>
          <a:xfrm>
            <a:off x="1" y="6101948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72468" b="64860"/>
          <a:stretch/>
        </p:blipFill>
        <p:spPr>
          <a:xfrm>
            <a:off x="1" y="684601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11429" r="7904"/>
          <a:stretch/>
        </p:blipFill>
        <p:spPr>
          <a:xfrm>
            <a:off x="11261656" y="0"/>
            <a:ext cx="930344" cy="89474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5515" b="49520"/>
          <a:stretch/>
        </p:blipFill>
        <p:spPr>
          <a:xfrm>
            <a:off x="11405405" y="6242252"/>
            <a:ext cx="786596" cy="61574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b="37401"/>
          <a:stretch/>
        </p:blipFill>
        <p:spPr>
          <a:xfrm>
            <a:off x="10335073" y="6365596"/>
            <a:ext cx="786596" cy="492404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38C735C5-42D7-4DD9-9547-BD1B28AEED5D}"/>
              </a:ext>
            </a:extLst>
          </p:cNvPr>
          <p:cNvSpPr/>
          <p:nvPr userDrawn="1"/>
        </p:nvSpPr>
        <p:spPr>
          <a:xfrm>
            <a:off x="0" y="6101948"/>
            <a:ext cx="787495" cy="756052"/>
          </a:xfrm>
          <a:custGeom>
            <a:avLst/>
            <a:gdLst>
              <a:gd name="connsiteX0" fmla="*/ 407075 w 787495"/>
              <a:gd name="connsiteY0" fmla="*/ 756052 h 756052"/>
              <a:gd name="connsiteX1" fmla="*/ 0 w 787495"/>
              <a:gd name="connsiteY1" fmla="*/ 756052 h 756052"/>
              <a:gd name="connsiteX2" fmla="*/ 0 w 787495"/>
              <a:gd name="connsiteY2" fmla="*/ 411894 h 756052"/>
              <a:gd name="connsiteX3" fmla="*/ 334090 w 787495"/>
              <a:gd name="connsiteY3" fmla="*/ 77794 h 756052"/>
              <a:gd name="connsiteX4" fmla="*/ 521896 w 787495"/>
              <a:gd name="connsiteY4" fmla="*/ 0 h 756052"/>
              <a:gd name="connsiteX5" fmla="*/ 709702 w 787495"/>
              <a:gd name="connsiteY5" fmla="*/ 77794 h 756052"/>
              <a:gd name="connsiteX6" fmla="*/ 709702 w 787495"/>
              <a:gd name="connsiteY6" fmla="*/ 453406 h 7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95" h="756052">
                <a:moveTo>
                  <a:pt x="407075" y="756052"/>
                </a:moveTo>
                <a:lnTo>
                  <a:pt x="0" y="756052"/>
                </a:lnTo>
                <a:lnTo>
                  <a:pt x="0" y="411894"/>
                </a:lnTo>
                <a:lnTo>
                  <a:pt x="334090" y="77794"/>
                </a:lnTo>
                <a:cubicBezTo>
                  <a:pt x="385952" y="25931"/>
                  <a:pt x="453924" y="0"/>
                  <a:pt x="521896" y="0"/>
                </a:cubicBezTo>
                <a:cubicBezTo>
                  <a:pt x="589868" y="0"/>
                  <a:pt x="657840" y="25931"/>
                  <a:pt x="709702" y="77794"/>
                </a:cubicBezTo>
                <a:cubicBezTo>
                  <a:pt x="813426" y="181518"/>
                  <a:pt x="813426" y="349681"/>
                  <a:pt x="709702" y="453406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>
            <a:off x="10201192" y="5888534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>
            <a:off x="11281856" y="558301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>
            <a:off x="11548693" y="0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552BA479-3E07-4E6F-904B-F80EA1323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94654"/>
          <a:stretch/>
        </p:blipFill>
        <p:spPr>
          <a:xfrm rot="5400000">
            <a:off x="10118398" y="-814527"/>
            <a:ext cx="45719" cy="2004398"/>
          </a:xfrm>
          <a:prstGeom prst="rect">
            <a:avLst/>
          </a:prstGeom>
        </p:spPr>
      </p:pic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BDFA24DB-DDB1-40B4-AE9B-B00CB82690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3450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7B134092-97F2-41AE-8FB1-0CE1E83446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7085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0196BF7D-4DB1-4DB8-BCD5-CA31E40BCB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80718" y="1308100"/>
            <a:ext cx="3277832" cy="2198265"/>
          </a:xfrm>
          <a:prstGeom prst="roundRect">
            <a:avLst>
              <a:gd name="adj" fmla="val 857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360000" anchor="t" anchorCtr="0"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4068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54B78D3B-40B0-47CF-B949-83C5159ED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1414" r="16887"/>
          <a:stretch/>
        </p:blipFill>
        <p:spPr>
          <a:xfrm>
            <a:off x="1487460" y="0"/>
            <a:ext cx="912704" cy="53354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5AABBBB-E297-4C78-9DF6-28CC63407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0000"/>
          <a:stretch/>
        </p:blipFill>
        <p:spPr>
          <a:xfrm flipH="1">
            <a:off x="11020669" y="0"/>
            <a:ext cx="1171331" cy="58566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6992F58-B253-4F54-A04D-90695B04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49611" b="49520"/>
          <a:stretch/>
        </p:blipFill>
        <p:spPr>
          <a:xfrm flipH="1" flipV="1">
            <a:off x="0" y="0"/>
            <a:ext cx="893154" cy="89474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32C2A5D-4838-47A3-83E3-D4488FF41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b="37401"/>
          <a:stretch/>
        </p:blipFill>
        <p:spPr>
          <a:xfrm flipH="1" flipV="1">
            <a:off x="9867337" y="0"/>
            <a:ext cx="786596" cy="492404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BB3BD93-FCC4-443A-A455-71417A7B5B4B}"/>
              </a:ext>
            </a:extLst>
          </p:cNvPr>
          <p:cNvSpPr/>
          <p:nvPr userDrawn="1"/>
        </p:nvSpPr>
        <p:spPr>
          <a:xfrm flipH="1" flipV="1">
            <a:off x="9763505" y="0"/>
            <a:ext cx="1024309" cy="969466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BE0E182-1FC1-4015-94CE-610480B7BDAE}"/>
              </a:ext>
            </a:extLst>
          </p:cNvPr>
          <p:cNvSpPr/>
          <p:nvPr userDrawn="1"/>
        </p:nvSpPr>
        <p:spPr>
          <a:xfrm flipH="1" flipV="1">
            <a:off x="0" y="894741"/>
            <a:ext cx="910145" cy="97725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8C696C2-0E5D-4A7B-800C-BB34BE17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72022" r="55590" b="-1"/>
          <a:stretch/>
        </p:blipFill>
        <p:spPr>
          <a:xfrm flipH="1" flipV="1">
            <a:off x="296333" y="6523376"/>
            <a:ext cx="531140" cy="33462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6DE2F5B-889D-4A4A-8603-2E23033DD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3746" b="21122"/>
          <a:stretch/>
        </p:blipFill>
        <p:spPr>
          <a:xfrm flipH="1" flipV="1">
            <a:off x="11748653" y="5423196"/>
            <a:ext cx="443347" cy="75605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FB22084-67AF-404B-8114-F7C36B76C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72468" b="64860"/>
          <a:stretch/>
        </p:blipFill>
        <p:spPr>
          <a:xfrm flipH="1" flipV="1">
            <a:off x="11862723" y="5213056"/>
            <a:ext cx="329277" cy="42028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407E6B9-E44F-444B-BD35-8B4A4D3AF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810" r="36318"/>
          <a:stretch/>
        </p:blipFill>
        <p:spPr>
          <a:xfrm flipH="1" flipV="1">
            <a:off x="0" y="6179248"/>
            <a:ext cx="643308" cy="678752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1938A607-0C48-4381-A92C-4AA0597BF39A}"/>
              </a:ext>
            </a:extLst>
          </p:cNvPr>
          <p:cNvSpPr/>
          <p:nvPr userDrawn="1"/>
        </p:nvSpPr>
        <p:spPr>
          <a:xfrm>
            <a:off x="10538403" y="6101948"/>
            <a:ext cx="1131642" cy="756052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B2A3DBA9-F52E-4760-9A34-B9A19115B073}"/>
              </a:ext>
            </a:extLst>
          </p:cNvPr>
          <p:cNvSpPr/>
          <p:nvPr userDrawn="1"/>
        </p:nvSpPr>
        <p:spPr>
          <a:xfrm flipH="1" flipV="1">
            <a:off x="0" y="5880744"/>
            <a:ext cx="643308" cy="977256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187550B8-E14E-48C2-886A-C8BB31AE9F62}"/>
              </a:ext>
            </a:extLst>
          </p:cNvPr>
          <p:cNvSpPr/>
          <p:nvPr userDrawn="1"/>
        </p:nvSpPr>
        <p:spPr>
          <a:xfrm>
            <a:off x="8452529" y="845719"/>
            <a:ext cx="3833028" cy="2873810"/>
          </a:xfrm>
          <a:custGeom>
            <a:avLst/>
            <a:gdLst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49021 h 2873810"/>
              <a:gd name="connsiteX6" fmla="*/ 3739471 w 3824138"/>
              <a:gd name="connsiteY6" fmla="*/ 2830930 h 2873810"/>
              <a:gd name="connsiteX7" fmla="*/ 3824138 w 3824138"/>
              <a:gd name="connsiteY7" fmla="*/ 2830930 h 2873810"/>
              <a:gd name="connsiteX8" fmla="*/ 3824138 w 3824138"/>
              <a:gd name="connsiteY8" fmla="*/ 2873810 h 2873810"/>
              <a:gd name="connsiteX9" fmla="*/ 1440771 w 3824138"/>
              <a:gd name="connsiteY9" fmla="*/ 2873810 h 2873810"/>
              <a:gd name="connsiteX10" fmla="*/ 1440771 w 3824138"/>
              <a:gd name="connsiteY10" fmla="*/ 2873615 h 2873810"/>
              <a:gd name="connsiteX11" fmla="*/ 1436905 w 3824138"/>
              <a:gd name="connsiteY11" fmla="*/ 2873810 h 2873810"/>
              <a:gd name="connsiteX12" fmla="*/ 0 w 3824138"/>
              <a:gd name="connsiteY12" fmla="*/ 1436905 h 2873810"/>
              <a:gd name="connsiteX13" fmla="*/ 1436905 w 3824138"/>
              <a:gd name="connsiteY13" fmla="*/ 0 h 2873810"/>
              <a:gd name="connsiteX0" fmla="*/ 1436905 w 3824138"/>
              <a:gd name="connsiteY0" fmla="*/ 0 h 2873810"/>
              <a:gd name="connsiteX1" fmla="*/ 1440771 w 3824138"/>
              <a:gd name="connsiteY1" fmla="*/ 195 h 2873810"/>
              <a:gd name="connsiteX2" fmla="*/ 1440771 w 3824138"/>
              <a:gd name="connsiteY2" fmla="*/ 0 h 2873810"/>
              <a:gd name="connsiteX3" fmla="*/ 3824138 w 3824138"/>
              <a:gd name="connsiteY3" fmla="*/ 0 h 2873810"/>
              <a:gd name="connsiteX4" fmla="*/ 3824138 w 3824138"/>
              <a:gd name="connsiteY4" fmla="*/ 49021 h 2873810"/>
              <a:gd name="connsiteX5" fmla="*/ 3739471 w 3824138"/>
              <a:gd name="connsiteY5" fmla="*/ 2830930 h 2873810"/>
              <a:gd name="connsiteX6" fmla="*/ 3824138 w 3824138"/>
              <a:gd name="connsiteY6" fmla="*/ 2830930 h 2873810"/>
              <a:gd name="connsiteX7" fmla="*/ 3824138 w 3824138"/>
              <a:gd name="connsiteY7" fmla="*/ 2873810 h 2873810"/>
              <a:gd name="connsiteX8" fmla="*/ 1440771 w 3824138"/>
              <a:gd name="connsiteY8" fmla="*/ 2873810 h 2873810"/>
              <a:gd name="connsiteX9" fmla="*/ 1440771 w 3824138"/>
              <a:gd name="connsiteY9" fmla="*/ 2873615 h 2873810"/>
              <a:gd name="connsiteX10" fmla="*/ 1436905 w 3824138"/>
              <a:gd name="connsiteY10" fmla="*/ 2873810 h 2873810"/>
              <a:gd name="connsiteX11" fmla="*/ 0 w 3824138"/>
              <a:gd name="connsiteY11" fmla="*/ 1436905 h 2873810"/>
              <a:gd name="connsiteX12" fmla="*/ 1436905 w 3824138"/>
              <a:gd name="connsiteY12" fmla="*/ 0 h 2873810"/>
              <a:gd name="connsiteX0" fmla="*/ 3739471 w 3915578"/>
              <a:gd name="connsiteY0" fmla="*/ 2830930 h 2873810"/>
              <a:gd name="connsiteX1" fmla="*/ 3824138 w 3915578"/>
              <a:gd name="connsiteY1" fmla="*/ 2830930 h 2873810"/>
              <a:gd name="connsiteX2" fmla="*/ 3824138 w 3915578"/>
              <a:gd name="connsiteY2" fmla="*/ 2873810 h 2873810"/>
              <a:gd name="connsiteX3" fmla="*/ 1440771 w 3915578"/>
              <a:gd name="connsiteY3" fmla="*/ 2873810 h 2873810"/>
              <a:gd name="connsiteX4" fmla="*/ 1440771 w 3915578"/>
              <a:gd name="connsiteY4" fmla="*/ 2873615 h 2873810"/>
              <a:gd name="connsiteX5" fmla="*/ 1436905 w 3915578"/>
              <a:gd name="connsiteY5" fmla="*/ 2873810 h 2873810"/>
              <a:gd name="connsiteX6" fmla="*/ 0 w 3915578"/>
              <a:gd name="connsiteY6" fmla="*/ 1436905 h 2873810"/>
              <a:gd name="connsiteX7" fmla="*/ 1436905 w 3915578"/>
              <a:gd name="connsiteY7" fmla="*/ 0 h 2873810"/>
              <a:gd name="connsiteX8" fmla="*/ 1440771 w 3915578"/>
              <a:gd name="connsiteY8" fmla="*/ 195 h 2873810"/>
              <a:gd name="connsiteX9" fmla="*/ 1440771 w 3915578"/>
              <a:gd name="connsiteY9" fmla="*/ 0 h 2873810"/>
              <a:gd name="connsiteX10" fmla="*/ 3824138 w 3915578"/>
              <a:gd name="connsiteY10" fmla="*/ 0 h 2873810"/>
              <a:gd name="connsiteX11" fmla="*/ 3915578 w 3915578"/>
              <a:gd name="connsiteY11" fmla="*/ 140461 h 2873810"/>
              <a:gd name="connsiteX0" fmla="*/ 3824138 w 3915578"/>
              <a:gd name="connsiteY0" fmla="*/ 2830930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915578"/>
              <a:gd name="connsiteY0" fmla="*/ 2860563 h 2873810"/>
              <a:gd name="connsiteX1" fmla="*/ 3824138 w 3915578"/>
              <a:gd name="connsiteY1" fmla="*/ 2873810 h 2873810"/>
              <a:gd name="connsiteX2" fmla="*/ 1440771 w 3915578"/>
              <a:gd name="connsiteY2" fmla="*/ 2873810 h 2873810"/>
              <a:gd name="connsiteX3" fmla="*/ 1440771 w 3915578"/>
              <a:gd name="connsiteY3" fmla="*/ 2873615 h 2873810"/>
              <a:gd name="connsiteX4" fmla="*/ 1436905 w 3915578"/>
              <a:gd name="connsiteY4" fmla="*/ 2873810 h 2873810"/>
              <a:gd name="connsiteX5" fmla="*/ 0 w 3915578"/>
              <a:gd name="connsiteY5" fmla="*/ 1436905 h 2873810"/>
              <a:gd name="connsiteX6" fmla="*/ 1436905 w 3915578"/>
              <a:gd name="connsiteY6" fmla="*/ 0 h 2873810"/>
              <a:gd name="connsiteX7" fmla="*/ 1440771 w 3915578"/>
              <a:gd name="connsiteY7" fmla="*/ 195 h 2873810"/>
              <a:gd name="connsiteX8" fmla="*/ 1440771 w 3915578"/>
              <a:gd name="connsiteY8" fmla="*/ 0 h 2873810"/>
              <a:gd name="connsiteX9" fmla="*/ 3824138 w 3915578"/>
              <a:gd name="connsiteY9" fmla="*/ 0 h 2873810"/>
              <a:gd name="connsiteX10" fmla="*/ 3915578 w 3915578"/>
              <a:gd name="connsiteY10" fmla="*/ 140461 h 2873810"/>
              <a:gd name="connsiteX0" fmla="*/ 3830488 w 3833028"/>
              <a:gd name="connsiteY0" fmla="*/ 2860563 h 2873810"/>
              <a:gd name="connsiteX1" fmla="*/ 3824138 w 3833028"/>
              <a:gd name="connsiteY1" fmla="*/ 2873810 h 2873810"/>
              <a:gd name="connsiteX2" fmla="*/ 1440771 w 3833028"/>
              <a:gd name="connsiteY2" fmla="*/ 2873810 h 2873810"/>
              <a:gd name="connsiteX3" fmla="*/ 1440771 w 3833028"/>
              <a:gd name="connsiteY3" fmla="*/ 2873615 h 2873810"/>
              <a:gd name="connsiteX4" fmla="*/ 1436905 w 3833028"/>
              <a:gd name="connsiteY4" fmla="*/ 2873810 h 2873810"/>
              <a:gd name="connsiteX5" fmla="*/ 0 w 3833028"/>
              <a:gd name="connsiteY5" fmla="*/ 1436905 h 2873810"/>
              <a:gd name="connsiteX6" fmla="*/ 1436905 w 3833028"/>
              <a:gd name="connsiteY6" fmla="*/ 0 h 2873810"/>
              <a:gd name="connsiteX7" fmla="*/ 1440771 w 3833028"/>
              <a:gd name="connsiteY7" fmla="*/ 195 h 2873810"/>
              <a:gd name="connsiteX8" fmla="*/ 1440771 w 3833028"/>
              <a:gd name="connsiteY8" fmla="*/ 0 h 2873810"/>
              <a:gd name="connsiteX9" fmla="*/ 3824138 w 3833028"/>
              <a:gd name="connsiteY9" fmla="*/ 0 h 2873810"/>
              <a:gd name="connsiteX10" fmla="*/ 3833028 w 3833028"/>
              <a:gd name="connsiteY10" fmla="*/ 13461 h 287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33028" h="2873810">
                <a:moveTo>
                  <a:pt x="3830488" y="2860563"/>
                </a:moveTo>
                <a:lnTo>
                  <a:pt x="3824138" y="2873810"/>
                </a:lnTo>
                <a:lnTo>
                  <a:pt x="1440771" y="2873810"/>
                </a:lnTo>
                <a:lnTo>
                  <a:pt x="1440771" y="2873615"/>
                </a:lnTo>
                <a:lnTo>
                  <a:pt x="1436905" y="2873810"/>
                </a:lnTo>
                <a:cubicBezTo>
                  <a:pt x="643324" y="2873810"/>
                  <a:pt x="0" y="2230486"/>
                  <a:pt x="0" y="1436905"/>
                </a:cubicBezTo>
                <a:cubicBezTo>
                  <a:pt x="0" y="643324"/>
                  <a:pt x="643324" y="0"/>
                  <a:pt x="1436905" y="0"/>
                </a:cubicBezTo>
                <a:lnTo>
                  <a:pt x="1440771" y="195"/>
                </a:lnTo>
                <a:lnTo>
                  <a:pt x="1440771" y="0"/>
                </a:lnTo>
                <a:lnTo>
                  <a:pt x="3824138" y="0"/>
                </a:lnTo>
                <a:cubicBezTo>
                  <a:pt x="3824138" y="16340"/>
                  <a:pt x="3833028" y="13461"/>
                  <a:pt x="3833028" y="13461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2" name="그림 개체 틀 2">
            <a:extLst>
              <a:ext uri="{FF2B5EF4-FFF2-40B4-BE49-F238E27FC236}">
                <a16:creationId xmlns:a16="http://schemas.microsoft.com/office/drawing/2014/main" id="{133EE095-3874-460B-B5F3-95C0167FB2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73406" y="9665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25D80FC3-D43E-4AC6-BA70-1FFF05B9B57E}"/>
              </a:ext>
            </a:extLst>
          </p:cNvPr>
          <p:cNvSpPr/>
          <p:nvPr userDrawn="1"/>
        </p:nvSpPr>
        <p:spPr>
          <a:xfrm rot="5400000">
            <a:off x="5732575" y="3615316"/>
            <a:ext cx="3815605" cy="2873811"/>
          </a:xfrm>
          <a:custGeom>
            <a:avLst/>
            <a:gdLst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734751 w 3806715"/>
              <a:gd name="connsiteY8" fmla="*/ 2835659 h 2873811"/>
              <a:gd name="connsiteX9" fmla="*/ 3806714 w 3806715"/>
              <a:gd name="connsiteY9" fmla="*/ 2835659 h 2873811"/>
              <a:gd name="connsiteX10" fmla="*/ 3806714 w 3806715"/>
              <a:gd name="connsiteY10" fmla="*/ 2873811 h 2873811"/>
              <a:gd name="connsiteX11" fmla="*/ 1414881 w 3806715"/>
              <a:gd name="connsiteY11" fmla="*/ 2873811 h 2873811"/>
              <a:gd name="connsiteX12" fmla="*/ 1414881 w 3806715"/>
              <a:gd name="connsiteY12" fmla="*/ 2872698 h 2873811"/>
              <a:gd name="connsiteX13" fmla="*/ 1289990 w 3806715"/>
              <a:gd name="connsiteY13" fmla="*/ 2866392 h 2873811"/>
              <a:gd name="connsiteX14" fmla="*/ 0 w 3806715"/>
              <a:gd name="connsiteY14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734751 w 3806715"/>
              <a:gd name="connsiteY7" fmla="*/ 38152 h 2873811"/>
              <a:gd name="connsiteX8" fmla="*/ 3806714 w 3806715"/>
              <a:gd name="connsiteY8" fmla="*/ 2835659 h 2873811"/>
              <a:gd name="connsiteX9" fmla="*/ 3806714 w 3806715"/>
              <a:gd name="connsiteY9" fmla="*/ 2873811 h 2873811"/>
              <a:gd name="connsiteX10" fmla="*/ 1414881 w 3806715"/>
              <a:gd name="connsiteY10" fmla="*/ 2873811 h 2873811"/>
              <a:gd name="connsiteX11" fmla="*/ 1414881 w 3806715"/>
              <a:gd name="connsiteY11" fmla="*/ 2872698 h 2873811"/>
              <a:gd name="connsiteX12" fmla="*/ 1289990 w 3806715"/>
              <a:gd name="connsiteY12" fmla="*/ 2866392 h 2873811"/>
              <a:gd name="connsiteX13" fmla="*/ 0 w 3806715"/>
              <a:gd name="connsiteY13" fmla="*/ 1436905 h 2873811"/>
              <a:gd name="connsiteX0" fmla="*/ 0 w 3806715"/>
              <a:gd name="connsiteY0" fmla="*/ 1436905 h 2873811"/>
              <a:gd name="connsiteX1" fmla="*/ 1289990 w 3806715"/>
              <a:gd name="connsiteY1" fmla="*/ 7419 h 2873811"/>
              <a:gd name="connsiteX2" fmla="*/ 1414882 w 3806715"/>
              <a:gd name="connsiteY2" fmla="*/ 1112 h 2873811"/>
              <a:gd name="connsiteX3" fmla="*/ 1414882 w 3806715"/>
              <a:gd name="connsiteY3" fmla="*/ 0 h 2873811"/>
              <a:gd name="connsiteX4" fmla="*/ 1436905 w 3806715"/>
              <a:gd name="connsiteY4" fmla="*/ 0 h 2873811"/>
              <a:gd name="connsiteX5" fmla="*/ 3806715 w 3806715"/>
              <a:gd name="connsiteY5" fmla="*/ 0 h 2873811"/>
              <a:gd name="connsiteX6" fmla="*/ 3806715 w 3806715"/>
              <a:gd name="connsiteY6" fmla="*/ 38152 h 2873811"/>
              <a:gd name="connsiteX7" fmla="*/ 3806714 w 3806715"/>
              <a:gd name="connsiteY7" fmla="*/ 2835659 h 2873811"/>
              <a:gd name="connsiteX8" fmla="*/ 3806714 w 3806715"/>
              <a:gd name="connsiteY8" fmla="*/ 2873811 h 2873811"/>
              <a:gd name="connsiteX9" fmla="*/ 1414881 w 3806715"/>
              <a:gd name="connsiteY9" fmla="*/ 2873811 h 2873811"/>
              <a:gd name="connsiteX10" fmla="*/ 1414881 w 3806715"/>
              <a:gd name="connsiteY10" fmla="*/ 2872698 h 2873811"/>
              <a:gd name="connsiteX11" fmla="*/ 1289990 w 3806715"/>
              <a:gd name="connsiteY11" fmla="*/ 2866392 h 2873811"/>
              <a:gd name="connsiteX12" fmla="*/ 0 w 3806715"/>
              <a:gd name="connsiteY12" fmla="*/ 1436905 h 2873811"/>
              <a:gd name="connsiteX0" fmla="*/ 3806714 w 3898155"/>
              <a:gd name="connsiteY0" fmla="*/ 2835659 h 2873811"/>
              <a:gd name="connsiteX1" fmla="*/ 3806714 w 3898155"/>
              <a:gd name="connsiteY1" fmla="*/ 2873811 h 2873811"/>
              <a:gd name="connsiteX2" fmla="*/ 1414881 w 3898155"/>
              <a:gd name="connsiteY2" fmla="*/ 2873811 h 2873811"/>
              <a:gd name="connsiteX3" fmla="*/ 1414881 w 3898155"/>
              <a:gd name="connsiteY3" fmla="*/ 2872698 h 2873811"/>
              <a:gd name="connsiteX4" fmla="*/ 1289990 w 3898155"/>
              <a:gd name="connsiteY4" fmla="*/ 2866392 h 2873811"/>
              <a:gd name="connsiteX5" fmla="*/ 0 w 3898155"/>
              <a:gd name="connsiteY5" fmla="*/ 1436905 h 2873811"/>
              <a:gd name="connsiteX6" fmla="*/ 1289990 w 3898155"/>
              <a:gd name="connsiteY6" fmla="*/ 7419 h 2873811"/>
              <a:gd name="connsiteX7" fmla="*/ 1414882 w 3898155"/>
              <a:gd name="connsiteY7" fmla="*/ 1112 h 2873811"/>
              <a:gd name="connsiteX8" fmla="*/ 1414882 w 3898155"/>
              <a:gd name="connsiteY8" fmla="*/ 0 h 2873811"/>
              <a:gd name="connsiteX9" fmla="*/ 1436905 w 3898155"/>
              <a:gd name="connsiteY9" fmla="*/ 0 h 2873811"/>
              <a:gd name="connsiteX10" fmla="*/ 3806715 w 3898155"/>
              <a:gd name="connsiteY10" fmla="*/ 0 h 2873811"/>
              <a:gd name="connsiteX11" fmla="*/ 3898155 w 3898155"/>
              <a:gd name="connsiteY11" fmla="*/ 129592 h 2873811"/>
              <a:gd name="connsiteX0" fmla="*/ 3806714 w 3815605"/>
              <a:gd name="connsiteY0" fmla="*/ 2835659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  <a:gd name="connsiteX0" fmla="*/ 3802481 w 3815605"/>
              <a:gd name="connsiteY0" fmla="*/ 2869525 h 2873811"/>
              <a:gd name="connsiteX1" fmla="*/ 3806714 w 3815605"/>
              <a:gd name="connsiteY1" fmla="*/ 2873811 h 2873811"/>
              <a:gd name="connsiteX2" fmla="*/ 1414881 w 3815605"/>
              <a:gd name="connsiteY2" fmla="*/ 2873811 h 2873811"/>
              <a:gd name="connsiteX3" fmla="*/ 1414881 w 3815605"/>
              <a:gd name="connsiteY3" fmla="*/ 2872698 h 2873811"/>
              <a:gd name="connsiteX4" fmla="*/ 1289990 w 3815605"/>
              <a:gd name="connsiteY4" fmla="*/ 2866392 h 2873811"/>
              <a:gd name="connsiteX5" fmla="*/ 0 w 3815605"/>
              <a:gd name="connsiteY5" fmla="*/ 1436905 h 2873811"/>
              <a:gd name="connsiteX6" fmla="*/ 1289990 w 3815605"/>
              <a:gd name="connsiteY6" fmla="*/ 7419 h 2873811"/>
              <a:gd name="connsiteX7" fmla="*/ 1414882 w 3815605"/>
              <a:gd name="connsiteY7" fmla="*/ 1112 h 2873811"/>
              <a:gd name="connsiteX8" fmla="*/ 1414882 w 3815605"/>
              <a:gd name="connsiteY8" fmla="*/ 0 h 2873811"/>
              <a:gd name="connsiteX9" fmla="*/ 1436905 w 3815605"/>
              <a:gd name="connsiteY9" fmla="*/ 0 h 2873811"/>
              <a:gd name="connsiteX10" fmla="*/ 3806715 w 3815605"/>
              <a:gd name="connsiteY10" fmla="*/ 0 h 2873811"/>
              <a:gd name="connsiteX11" fmla="*/ 3815605 w 3815605"/>
              <a:gd name="connsiteY11" fmla="*/ 4708 h 287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15605" h="2873811">
                <a:moveTo>
                  <a:pt x="3802481" y="2869525"/>
                </a:moveTo>
                <a:lnTo>
                  <a:pt x="3806714" y="2873811"/>
                </a:lnTo>
                <a:lnTo>
                  <a:pt x="1414881" y="2873811"/>
                </a:lnTo>
                <a:lnTo>
                  <a:pt x="1414881" y="2872698"/>
                </a:lnTo>
                <a:lnTo>
                  <a:pt x="1289990" y="2866392"/>
                </a:lnTo>
                <a:cubicBezTo>
                  <a:pt x="565422" y="2792808"/>
                  <a:pt x="0" y="2180887"/>
                  <a:pt x="0" y="1436905"/>
                </a:cubicBezTo>
                <a:cubicBezTo>
                  <a:pt x="0" y="692923"/>
                  <a:pt x="565422" y="81002"/>
                  <a:pt x="1289990" y="7419"/>
                </a:cubicBezTo>
                <a:lnTo>
                  <a:pt x="1414882" y="1112"/>
                </a:lnTo>
                <a:lnTo>
                  <a:pt x="1414882" y="0"/>
                </a:lnTo>
                <a:lnTo>
                  <a:pt x="1436905" y="0"/>
                </a:lnTo>
                <a:lnTo>
                  <a:pt x="3806715" y="0"/>
                </a:lnTo>
                <a:cubicBezTo>
                  <a:pt x="3806715" y="12717"/>
                  <a:pt x="3815605" y="4708"/>
                  <a:pt x="3815605" y="4708"/>
                </a:cubicBezTo>
              </a:path>
            </a:pathLst>
          </a:custGeom>
          <a:noFill/>
          <a:ln w="15875" cap="flat">
            <a:solidFill>
              <a:srgbClr val="1CD2A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endParaRPr lang="ko-KR" altLang="en-US" sz="2400" dirty="0">
              <a:solidFill>
                <a:prstClr val="white"/>
              </a:solidFill>
              <a:latin typeface="Montserrat Black"/>
            </a:endParaRPr>
          </a:p>
        </p:txBody>
      </p:sp>
      <p:sp>
        <p:nvSpPr>
          <p:cNvPr id="25" name="그림 개체 틀 2">
            <a:extLst>
              <a:ext uri="{FF2B5EF4-FFF2-40B4-BE49-F238E27FC236}">
                <a16:creationId xmlns:a16="http://schemas.microsoft.com/office/drawing/2014/main" id="{E980745B-E912-4C5C-B1A6-64537ABF96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5100" y="3265296"/>
            <a:ext cx="2630555" cy="263205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2890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3844" r="32007"/>
          <a:stretch/>
        </p:blipFill>
        <p:spPr>
          <a:xfrm>
            <a:off x="11288195" y="0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50000"/>
          <a:stretch/>
        </p:blipFill>
        <p:spPr>
          <a:xfrm>
            <a:off x="-1" y="293241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0662"/>
          <a:stretch/>
        </p:blipFill>
        <p:spPr>
          <a:xfrm>
            <a:off x="11828363" y="4888016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798"/>
          <a:stretch/>
        </p:blipFill>
        <p:spPr>
          <a:xfrm>
            <a:off x="11464725" y="0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6424" b="75174"/>
          <a:stretch/>
        </p:blipFill>
        <p:spPr>
          <a:xfrm>
            <a:off x="863600" y="6564759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59548" b="67700"/>
          <a:stretch/>
        </p:blipFill>
        <p:spPr>
          <a:xfrm>
            <a:off x="1158318" y="6473318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47122" y="5435601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0487657" y="132602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r="7416" b="6446"/>
          <a:stretch/>
        </p:blipFill>
        <p:spPr>
          <a:xfrm>
            <a:off x="11194097" y="5849641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>
            <a:off x="0" y="5779065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>
            <a:off x="7265287" y="6137638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>
            <a:off x="11376492" y="401237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>
            <a:off x="10809789" y="314513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E7DDAFA5-900E-4182-9889-2D287F74DA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85125" y="815975"/>
            <a:ext cx="2454276" cy="5370289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6873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b="50000"/>
          <a:stretch/>
        </p:blipFill>
        <p:spPr>
          <a:xfrm flipH="1" flipV="1">
            <a:off x="650376" y="-1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23318" r="25589"/>
          <a:stretch/>
        </p:blipFill>
        <p:spPr>
          <a:xfrm flipH="1" flipV="1">
            <a:off x="0" y="5850737"/>
            <a:ext cx="977427" cy="100726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b="41800"/>
          <a:stretch/>
        </p:blipFill>
        <p:spPr>
          <a:xfrm flipH="1" flipV="1">
            <a:off x="1592721" y="-1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 flipV="1">
            <a:off x="751819" y="6000433"/>
            <a:ext cx="713343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56767" r="51957"/>
          <a:stretch/>
        </p:blipFill>
        <p:spPr>
          <a:xfrm flipH="1" flipV="1">
            <a:off x="10699750" y="6357105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76220" r="70886"/>
          <a:stretch/>
        </p:blipFill>
        <p:spPr>
          <a:xfrm flipH="1" flipV="1">
            <a:off x="10493889" y="6580209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flipH="1" flipV="1">
            <a:off x="11518543" y="5545058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r="39630"/>
          <a:stretch/>
        </p:blipFill>
        <p:spPr>
          <a:xfrm flipH="1" flipV="1">
            <a:off x="0" y="344068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 l="50000" b="50000"/>
          <a:stretch/>
        </p:blipFill>
        <p:spPr>
          <a:xfrm flipH="1" flipV="1">
            <a:off x="11663408" y="-1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116201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4014259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4615154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5">
            <a:extLst>
              <a:ext uri="{FF2B5EF4-FFF2-40B4-BE49-F238E27FC236}">
                <a16:creationId xmlns:a16="http://schemas.microsoft.com/office/drawing/2014/main" id="{77638325-C9E6-4725-B112-1B877D4A8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879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1682" b="55368"/>
          <a:stretch/>
        </p:blipFill>
        <p:spPr>
          <a:xfrm>
            <a:off x="10097789" y="6276080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9682" r="19517"/>
          <a:stretch/>
        </p:blipFill>
        <p:spPr>
          <a:xfrm>
            <a:off x="528305" y="-1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61601"/>
          <a:stretch/>
        </p:blipFill>
        <p:spPr>
          <a:xfrm>
            <a:off x="11914403" y="4735726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36710"/>
          <a:stretch/>
        </p:blipFill>
        <p:spPr>
          <a:xfrm>
            <a:off x="11740523" y="514286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67665" r="57859"/>
          <a:stretch/>
        </p:blipFill>
        <p:spPr>
          <a:xfrm>
            <a:off x="1450622" y="-1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1504250" y="164972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1278167" y="5994400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b="44956"/>
          <a:stretch/>
        </p:blipFill>
        <p:spPr>
          <a:xfrm>
            <a:off x="0" y="6276080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10431811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45241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그림 개체 틀 8">
            <a:extLst>
              <a:ext uri="{FF2B5EF4-FFF2-40B4-BE49-F238E27FC236}">
                <a16:creationId xmlns:a16="http://schemas.microsoft.com/office/drawing/2014/main" id="{3844F2EB-CB03-4D62-B985-A07406F8FA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504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5B23899F-7C50-4E6B-BCF5-14C868D33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AACEC57-A1DD-4A3A-A362-005EAEF8DA0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0B4B5121-02BB-43E9-A47A-3AC2ABEB2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844" r="32007"/>
          <a:stretch/>
        </p:blipFill>
        <p:spPr>
          <a:xfrm flipH="1" flipV="1">
            <a:off x="0" y="5579832"/>
            <a:ext cx="903805" cy="127816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129CC89-72B6-4834-A140-B8912ECF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50000"/>
          <a:stretch/>
        </p:blipFill>
        <p:spPr>
          <a:xfrm flipH="1" flipV="1">
            <a:off x="11522398" y="5225554"/>
            <a:ext cx="669603" cy="133920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80D3582F-DA51-4AD4-9D75-5D5A108E7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0662"/>
          <a:stretch/>
        </p:blipFill>
        <p:spPr>
          <a:xfrm flipH="1" flipV="1">
            <a:off x="-1" y="1235389"/>
            <a:ext cx="363638" cy="734596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C4C347C-96D7-4CDA-B9AA-83D5731F5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2798"/>
          <a:stretch/>
        </p:blipFill>
        <p:spPr>
          <a:xfrm flipH="1" flipV="1">
            <a:off x="0" y="6369262"/>
            <a:ext cx="727275" cy="488739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AC1F12B-EBDA-41A0-828B-2AAF300E1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6424" b="75174"/>
          <a:stretch/>
        </p:blipFill>
        <p:spPr>
          <a:xfrm flipH="1" flipV="1">
            <a:off x="10931792" y="1"/>
            <a:ext cx="396608" cy="29324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A9C8D049-6EFC-49EF-B4D2-985B3A10CA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59548" b="67700"/>
          <a:stretch/>
        </p:blipFill>
        <p:spPr>
          <a:xfrm flipH="1" flipV="1">
            <a:off x="10551908" y="1"/>
            <a:ext cx="481774" cy="38468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A8C751DB-D11C-4315-A8A6-6245DE8A61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11463104" y="293242"/>
            <a:ext cx="481774" cy="112915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2203166-041D-405B-A491-6798B029BA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 flipV="1">
            <a:off x="992070" y="6013126"/>
            <a:ext cx="712273" cy="7122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4047751-E111-4B07-A895-7D261F01D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r="7416" b="6446"/>
          <a:stretch/>
        </p:blipFill>
        <p:spPr>
          <a:xfrm flipH="1" flipV="1">
            <a:off x="0" y="0"/>
            <a:ext cx="997903" cy="1008360"/>
          </a:xfrm>
          <a:prstGeom prst="rect">
            <a:avLst/>
          </a:prstGeom>
        </p:spPr>
      </p:pic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BF7AC92-432F-4E5E-B389-1054B06C7727}"/>
              </a:ext>
            </a:extLst>
          </p:cNvPr>
          <p:cNvSpPr/>
          <p:nvPr userDrawn="1"/>
        </p:nvSpPr>
        <p:spPr>
          <a:xfrm flipH="1" flipV="1">
            <a:off x="11522398" y="1"/>
            <a:ext cx="669602" cy="1078935"/>
          </a:xfrm>
          <a:custGeom>
            <a:avLst/>
            <a:gdLst>
              <a:gd name="connsiteX0" fmla="*/ 290575 w 669602"/>
              <a:gd name="connsiteY0" fmla="*/ 0 h 1078935"/>
              <a:gd name="connsiteX1" fmla="*/ 558586 w 669602"/>
              <a:gd name="connsiteY1" fmla="*/ 111017 h 1078935"/>
              <a:gd name="connsiteX2" fmla="*/ 558586 w 669602"/>
              <a:gd name="connsiteY2" fmla="*/ 647040 h 1078935"/>
              <a:gd name="connsiteX3" fmla="*/ 126719 w 669602"/>
              <a:gd name="connsiteY3" fmla="*/ 1078935 h 1078935"/>
              <a:gd name="connsiteX4" fmla="*/ 0 w 669602"/>
              <a:gd name="connsiteY4" fmla="*/ 1078935 h 1078935"/>
              <a:gd name="connsiteX5" fmla="*/ 0 w 669602"/>
              <a:gd name="connsiteY5" fmla="*/ 133581 h 1078935"/>
              <a:gd name="connsiteX6" fmla="*/ 22564 w 669602"/>
              <a:gd name="connsiteY6" fmla="*/ 111017 h 1078935"/>
              <a:gd name="connsiteX7" fmla="*/ 290575 w 669602"/>
              <a:gd name="connsiteY7" fmla="*/ 0 h 107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02" h="1078935">
                <a:moveTo>
                  <a:pt x="290575" y="0"/>
                </a:moveTo>
                <a:cubicBezTo>
                  <a:pt x="387575" y="0"/>
                  <a:pt x="484576" y="37006"/>
                  <a:pt x="558586" y="111017"/>
                </a:cubicBezTo>
                <a:cubicBezTo>
                  <a:pt x="706608" y="259038"/>
                  <a:pt x="706608" y="499018"/>
                  <a:pt x="558586" y="647040"/>
                </a:cubicBezTo>
                <a:lnTo>
                  <a:pt x="126719" y="1078935"/>
                </a:lnTo>
                <a:lnTo>
                  <a:pt x="0" y="1078935"/>
                </a:lnTo>
                <a:lnTo>
                  <a:pt x="0" y="133581"/>
                </a:lnTo>
                <a:lnTo>
                  <a:pt x="22564" y="111017"/>
                </a:lnTo>
                <a:cubicBezTo>
                  <a:pt x="96575" y="37006"/>
                  <a:pt x="193575" y="0"/>
                  <a:pt x="290575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98813E5-96F8-4F3C-AA4E-ED8511230013}"/>
              </a:ext>
            </a:extLst>
          </p:cNvPr>
          <p:cNvSpPr/>
          <p:nvPr userDrawn="1"/>
        </p:nvSpPr>
        <p:spPr>
          <a:xfrm flipH="1" flipV="1">
            <a:off x="4165600" y="1"/>
            <a:ext cx="761113" cy="720362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D0DABD7-1D0B-413F-A475-8E8B9FC12481}"/>
              </a:ext>
            </a:extLst>
          </p:cNvPr>
          <p:cNvSpPr/>
          <p:nvPr userDrawn="1"/>
        </p:nvSpPr>
        <p:spPr>
          <a:xfrm flipH="1" flipV="1">
            <a:off x="0" y="1969985"/>
            <a:ext cx="815508" cy="875641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7D71F79-6EF7-4DCC-9FA1-FC98F54AABDF}"/>
              </a:ext>
            </a:extLst>
          </p:cNvPr>
          <p:cNvSpPr/>
          <p:nvPr userDrawn="1"/>
        </p:nvSpPr>
        <p:spPr>
          <a:xfrm flipH="1" flipV="1">
            <a:off x="0" y="4443755"/>
            <a:ext cx="1382211" cy="20997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7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85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65F3B923-90FE-470C-B785-AA2F33D36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8A6DC20-F561-478B-B299-5CBF82B7A3D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312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b="50000"/>
          <a:stretch/>
        </p:blipFill>
        <p:spPr>
          <a:xfrm>
            <a:off x="10237820" y="6206098"/>
            <a:ext cx="1303804" cy="65190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49103" r="54847" b="1"/>
          <a:stretch/>
        </p:blipFill>
        <p:spPr>
          <a:xfrm>
            <a:off x="11598903" y="0"/>
            <a:ext cx="593097" cy="66855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b="41800"/>
          <a:stretch/>
        </p:blipFill>
        <p:spPr>
          <a:xfrm>
            <a:off x="9876361" y="6438650"/>
            <a:ext cx="722918" cy="4193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53139" r="30960"/>
          <a:stretch/>
        </p:blipFill>
        <p:spPr>
          <a:xfrm>
            <a:off x="11277745" y="0"/>
            <a:ext cx="492491" cy="33427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56767" r="51957"/>
          <a:stretch/>
        </p:blipFill>
        <p:spPr>
          <a:xfrm>
            <a:off x="935627" y="0"/>
            <a:ext cx="556623" cy="50089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76220" r="70886"/>
          <a:stretch/>
        </p:blipFill>
        <p:spPr>
          <a:xfrm>
            <a:off x="1358014" y="0"/>
            <a:ext cx="340097" cy="27779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0912" y="205413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r="39630"/>
          <a:stretch/>
        </p:blipFill>
        <p:spPr>
          <a:xfrm>
            <a:off x="11770236" y="5815303"/>
            <a:ext cx="421764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l="50000" b="50000"/>
          <a:stretch/>
        </p:blipFill>
        <p:spPr>
          <a:xfrm>
            <a:off x="0" y="6329408"/>
            <a:ext cx="528592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0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7265287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1337119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796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21682" b="55368"/>
          <a:stretch/>
        </p:blipFill>
        <p:spPr>
          <a:xfrm flipH="1" flipV="1">
            <a:off x="1073098" y="-1"/>
            <a:ext cx="1021114" cy="58192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59682" r="19517"/>
          <a:stretch/>
        </p:blipFill>
        <p:spPr>
          <a:xfrm flipH="1" flipV="1">
            <a:off x="10606512" y="6328405"/>
            <a:ext cx="1057184" cy="5295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61601"/>
          <a:stretch/>
        </p:blipFill>
        <p:spPr>
          <a:xfrm flipH="1" flipV="1">
            <a:off x="1" y="1401749"/>
            <a:ext cx="277597" cy="7205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36710"/>
          <a:stretch/>
        </p:blipFill>
        <p:spPr>
          <a:xfrm flipH="1" flipV="1">
            <a:off x="0" y="1001788"/>
            <a:ext cx="451478" cy="713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67665" r="57859"/>
          <a:stretch/>
        </p:blipFill>
        <p:spPr>
          <a:xfrm flipH="1" flipV="1">
            <a:off x="10253134" y="6483373"/>
            <a:ext cx="488245" cy="37462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215206" y="5585499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 flipV="1">
            <a:off x="215206" y="164971"/>
            <a:ext cx="698628" cy="69862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44956"/>
          <a:stretch/>
        </p:blipFill>
        <p:spPr>
          <a:xfrm flipH="1" flipV="1">
            <a:off x="11134817" y="-1"/>
            <a:ext cx="1057184" cy="581920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730200" y="-1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734306" y="-1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1" y="410736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1" y="5142866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5556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42316" r="42329"/>
          <a:stretch/>
        </p:blipFill>
        <p:spPr>
          <a:xfrm>
            <a:off x="11440087" y="-1"/>
            <a:ext cx="751913" cy="75209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b="39957"/>
          <a:stretch/>
        </p:blipFill>
        <p:spPr>
          <a:xfrm>
            <a:off x="10806083" y="6425375"/>
            <a:ext cx="722918" cy="43262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40676" r="18190"/>
          <a:stretch/>
        </p:blipFill>
        <p:spPr>
          <a:xfrm>
            <a:off x="226313" y="-1"/>
            <a:ext cx="583584" cy="42318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6225" b="50000"/>
          <a:stretch/>
        </p:blipFill>
        <p:spPr>
          <a:xfrm>
            <a:off x="11226800" y="6278708"/>
            <a:ext cx="738888" cy="57929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50043" b="37653"/>
          <a:stretch/>
        </p:blipFill>
        <p:spPr>
          <a:xfrm>
            <a:off x="-2" y="262287"/>
            <a:ext cx="583585" cy="72831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6312" y="5514014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26800" y="5469814"/>
            <a:ext cx="698628" cy="698628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>
            <a:off x="-263242" y="6169862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>
            <a:off x="583583" y="599440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>
            <a:off x="11348473" y="5541537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>
            <a:off x="11062963" y="0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88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378AC4CF-24BA-490F-BEAD-6C231587B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79B352F9-B34B-4B15-8FEC-ADF5A3480BD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2934098-0B17-4030-A1B0-CFCBC2C1E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1" t="20720" r="58669"/>
          <a:stretch/>
        </p:blipFill>
        <p:spPr>
          <a:xfrm>
            <a:off x="11653129" y="5308600"/>
            <a:ext cx="538872" cy="103364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84A04BB-F7BB-468F-BEA2-0C251388A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43535" b="50000"/>
          <a:stretch/>
        </p:blipFill>
        <p:spPr>
          <a:xfrm>
            <a:off x="-1" y="6201224"/>
            <a:ext cx="741698" cy="65677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F27A8C4-975A-4CD8-963E-A9983EA2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30931" r="50000"/>
          <a:stretch/>
        </p:blipFill>
        <p:spPr>
          <a:xfrm>
            <a:off x="11830541" y="5054600"/>
            <a:ext cx="361459" cy="49765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A317379-2DC7-44AB-8413-C23E90FE8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19553" r="34473"/>
          <a:stretch/>
        </p:blipFill>
        <p:spPr>
          <a:xfrm>
            <a:off x="11724567" y="0"/>
            <a:ext cx="467433" cy="57386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CB9453E-5F9D-41B7-9890-2C986936C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32494" b="39026"/>
          <a:stretch/>
        </p:blipFill>
        <p:spPr>
          <a:xfrm>
            <a:off x="538871" y="6151561"/>
            <a:ext cx="782117" cy="70643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852B399E-A362-47E7-AD64-55AF7163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36478" b="50000"/>
          <a:stretch/>
        </p:blipFill>
        <p:spPr>
          <a:xfrm>
            <a:off x="10911093" y="6273921"/>
            <a:ext cx="742035" cy="58408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1FE0096-29CE-486B-BFC2-5FCC5BC2EC9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3418" y="688016"/>
            <a:ext cx="472545" cy="110752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AC3DB5-E339-4F77-BD1D-9257792E5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49778"/>
          <a:stretch/>
        </p:blipFill>
        <p:spPr>
          <a:xfrm>
            <a:off x="11493372" y="6507130"/>
            <a:ext cx="698628" cy="35087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05B712B-99A0-4B36-8DDB-47BF6BC68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l="24386" t="50000"/>
          <a:stretch/>
        </p:blipFill>
        <p:spPr>
          <a:xfrm>
            <a:off x="-1" y="0"/>
            <a:ext cx="799385" cy="52859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D951F91-C4B8-4DF4-9AF5-11F28F434D19}"/>
              </a:ext>
            </a:extLst>
          </p:cNvPr>
          <p:cNvSpPr/>
          <p:nvPr userDrawn="1"/>
        </p:nvSpPr>
        <p:spPr>
          <a:xfrm flipH="1" flipV="1">
            <a:off x="10978377" y="0"/>
            <a:ext cx="1029990" cy="688138"/>
          </a:xfrm>
          <a:custGeom>
            <a:avLst/>
            <a:gdLst>
              <a:gd name="connsiteX0" fmla="*/ 2354719 w 3076867"/>
              <a:gd name="connsiteY0" fmla="*/ 0 h 2055661"/>
              <a:gd name="connsiteX1" fmla="*/ 2865352 w 3076867"/>
              <a:gd name="connsiteY1" fmla="*/ 211516 h 2055661"/>
              <a:gd name="connsiteX2" fmla="*/ 2865352 w 3076867"/>
              <a:gd name="connsiteY2" fmla="*/ 1232784 h 2055661"/>
              <a:gd name="connsiteX3" fmla="*/ 2042528 w 3076867"/>
              <a:gd name="connsiteY3" fmla="*/ 2055661 h 2055661"/>
              <a:gd name="connsiteX4" fmla="*/ 0 w 3076867"/>
              <a:gd name="connsiteY4" fmla="*/ 2055661 h 2055661"/>
              <a:gd name="connsiteX5" fmla="*/ 1844085 w 3076867"/>
              <a:gd name="connsiteY5" fmla="*/ 211516 h 2055661"/>
              <a:gd name="connsiteX6" fmla="*/ 2354719 w 3076867"/>
              <a:gd name="connsiteY6" fmla="*/ 0 h 205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867" h="2055661">
                <a:moveTo>
                  <a:pt x="2354719" y="0"/>
                </a:moveTo>
                <a:cubicBezTo>
                  <a:pt x="2539530" y="0"/>
                  <a:pt x="2724342" y="70505"/>
                  <a:pt x="2865352" y="211516"/>
                </a:cubicBezTo>
                <a:cubicBezTo>
                  <a:pt x="3147373" y="493537"/>
                  <a:pt x="3147373" y="950762"/>
                  <a:pt x="2865352" y="1232784"/>
                </a:cubicBezTo>
                <a:lnTo>
                  <a:pt x="2042528" y="2055661"/>
                </a:lnTo>
                <a:lnTo>
                  <a:pt x="0" y="2055661"/>
                </a:lnTo>
                <a:lnTo>
                  <a:pt x="1844085" y="211516"/>
                </a:lnTo>
                <a:cubicBezTo>
                  <a:pt x="1985096" y="70505"/>
                  <a:pt x="2169907" y="0"/>
                  <a:pt x="2354719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6AE628A-7BD0-47C0-A353-82DE90A41ECE}"/>
              </a:ext>
            </a:extLst>
          </p:cNvPr>
          <p:cNvSpPr/>
          <p:nvPr userDrawn="1"/>
        </p:nvSpPr>
        <p:spPr>
          <a:xfrm flipH="1" flipV="1">
            <a:off x="10065923" y="0"/>
            <a:ext cx="912454" cy="863600"/>
          </a:xfrm>
          <a:custGeom>
            <a:avLst/>
            <a:gdLst>
              <a:gd name="connsiteX0" fmla="*/ 1514642 w 1574266"/>
              <a:gd name="connsiteY0" fmla="*/ 0 h 1489978"/>
              <a:gd name="connsiteX1" fmla="*/ 1556779 w 1574266"/>
              <a:gd name="connsiteY1" fmla="*/ 17487 h 1489978"/>
              <a:gd name="connsiteX2" fmla="*/ 1556779 w 1574266"/>
              <a:gd name="connsiteY2" fmla="*/ 101807 h 1489978"/>
              <a:gd name="connsiteX3" fmla="*/ 168668 w 1574266"/>
              <a:gd name="connsiteY3" fmla="*/ 1489978 h 1489978"/>
              <a:gd name="connsiteX4" fmla="*/ 0 w 1574266"/>
              <a:gd name="connsiteY4" fmla="*/ 1489978 h 1489978"/>
              <a:gd name="connsiteX5" fmla="*/ 1472459 w 1574266"/>
              <a:gd name="connsiteY5" fmla="*/ 17487 h 1489978"/>
              <a:gd name="connsiteX6" fmla="*/ 1514642 w 1574266"/>
              <a:gd name="connsiteY6" fmla="*/ 0 h 14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4266" h="1489978">
                <a:moveTo>
                  <a:pt x="1514642" y="0"/>
                </a:moveTo>
                <a:cubicBezTo>
                  <a:pt x="1529901" y="0"/>
                  <a:pt x="1545152" y="5829"/>
                  <a:pt x="1556779" y="17487"/>
                </a:cubicBezTo>
                <a:cubicBezTo>
                  <a:pt x="1580095" y="40803"/>
                  <a:pt x="1580095" y="78553"/>
                  <a:pt x="1556779" y="101807"/>
                </a:cubicBezTo>
                <a:lnTo>
                  <a:pt x="168668" y="1489978"/>
                </a:lnTo>
                <a:lnTo>
                  <a:pt x="0" y="1489978"/>
                </a:lnTo>
                <a:lnTo>
                  <a:pt x="1472459" y="17487"/>
                </a:lnTo>
                <a:cubicBezTo>
                  <a:pt x="1484117" y="5829"/>
                  <a:pt x="1499383" y="0"/>
                  <a:pt x="151464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00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958D16-418E-45EC-9522-7F2B14F452F6}"/>
              </a:ext>
            </a:extLst>
          </p:cNvPr>
          <p:cNvSpPr/>
          <p:nvPr userDrawn="1"/>
        </p:nvSpPr>
        <p:spPr>
          <a:xfrm flipH="1" flipV="1">
            <a:off x="0" y="286391"/>
            <a:ext cx="843527" cy="905726"/>
          </a:xfrm>
          <a:custGeom>
            <a:avLst/>
            <a:gdLst>
              <a:gd name="connsiteX0" fmla="*/ 1398807 w 1398807"/>
              <a:gd name="connsiteY0" fmla="*/ 0 h 1501950"/>
              <a:gd name="connsiteX1" fmla="*/ 1398807 w 1398807"/>
              <a:gd name="connsiteY1" fmla="*/ 206386 h 1501950"/>
              <a:gd name="connsiteX2" fmla="*/ 124568 w 1398807"/>
              <a:gd name="connsiteY2" fmla="*/ 1480578 h 1501950"/>
              <a:gd name="connsiteX3" fmla="*/ 21373 w 1398807"/>
              <a:gd name="connsiteY3" fmla="*/ 1480578 h 1501950"/>
              <a:gd name="connsiteX4" fmla="*/ 21373 w 1398807"/>
              <a:gd name="connsiteY4" fmla="*/ 1377383 h 150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807" h="1501950">
                <a:moveTo>
                  <a:pt x="1398807" y="0"/>
                </a:moveTo>
                <a:lnTo>
                  <a:pt x="1398807" y="206386"/>
                </a:lnTo>
                <a:lnTo>
                  <a:pt x="124568" y="1480578"/>
                </a:lnTo>
                <a:cubicBezTo>
                  <a:pt x="96071" y="1509075"/>
                  <a:pt x="49871" y="1509075"/>
                  <a:pt x="21373" y="1480578"/>
                </a:cubicBezTo>
                <a:cubicBezTo>
                  <a:pt x="-7124" y="1452081"/>
                  <a:pt x="-7124" y="1405881"/>
                  <a:pt x="21373" y="1377383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44ED0FE-741F-492D-BA39-0663949A6203}"/>
              </a:ext>
            </a:extLst>
          </p:cNvPr>
          <p:cNvSpPr/>
          <p:nvPr userDrawn="1"/>
        </p:nvSpPr>
        <p:spPr>
          <a:xfrm flipH="1" flipV="1">
            <a:off x="0" y="5142867"/>
            <a:ext cx="1129037" cy="1715133"/>
          </a:xfrm>
          <a:custGeom>
            <a:avLst/>
            <a:gdLst>
              <a:gd name="connsiteX0" fmla="*/ 1967445 w 1967445"/>
              <a:gd name="connsiteY0" fmla="*/ 0 h 2988768"/>
              <a:gd name="connsiteX1" fmla="*/ 1967445 w 1967445"/>
              <a:gd name="connsiteY1" fmla="*/ 2042607 h 2988768"/>
              <a:gd name="connsiteX2" fmla="*/ 1232847 w 1967445"/>
              <a:gd name="connsiteY2" fmla="*/ 2777253 h 2988768"/>
              <a:gd name="connsiteX3" fmla="*/ 211517 w 1967445"/>
              <a:gd name="connsiteY3" fmla="*/ 2777253 h 2988768"/>
              <a:gd name="connsiteX4" fmla="*/ 211517 w 1967445"/>
              <a:gd name="connsiteY4" fmla="*/ 1755985 h 298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45" h="2988768">
                <a:moveTo>
                  <a:pt x="1967445" y="0"/>
                </a:moveTo>
                <a:lnTo>
                  <a:pt x="1967445" y="2042607"/>
                </a:lnTo>
                <a:lnTo>
                  <a:pt x="1232847" y="2777253"/>
                </a:lnTo>
                <a:cubicBezTo>
                  <a:pt x="950826" y="3059274"/>
                  <a:pt x="493538" y="3059274"/>
                  <a:pt x="211517" y="2777253"/>
                </a:cubicBezTo>
                <a:cubicBezTo>
                  <a:pt x="-70505" y="2495231"/>
                  <a:pt x="-70505" y="2038007"/>
                  <a:pt x="211517" y="175598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</a:gradFill>
          <a:ln w="6267" cap="flat">
            <a:noFill/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28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21469"/>
            </a:gs>
            <a:gs pos="29000">
              <a:srgbClr val="120F66"/>
            </a:gs>
            <a:gs pos="83000">
              <a:srgbClr val="0B155D"/>
            </a:gs>
            <a:gs pos="100000">
              <a:srgbClr val="13214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20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21469"/>
            </a:gs>
            <a:gs pos="29000">
              <a:srgbClr val="120F66"/>
            </a:gs>
            <a:gs pos="83000">
              <a:srgbClr val="0B155D"/>
            </a:gs>
            <a:gs pos="100000">
              <a:srgbClr val="13214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06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21469"/>
            </a:gs>
            <a:gs pos="29000">
              <a:srgbClr val="120F66"/>
            </a:gs>
            <a:gs pos="83000">
              <a:srgbClr val="0B155D"/>
            </a:gs>
            <a:gs pos="100000">
              <a:srgbClr val="13214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09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91ACE9-2CA6-4417-815F-4B465C184C76}"/>
              </a:ext>
            </a:extLst>
          </p:cNvPr>
          <p:cNvSpPr/>
          <p:nvPr/>
        </p:nvSpPr>
        <p:spPr>
          <a:xfrm>
            <a:off x="297468" y="282804"/>
            <a:ext cx="11570878" cy="6268825"/>
          </a:xfrm>
          <a:prstGeom prst="roundRect">
            <a:avLst>
              <a:gd name="adj" fmla="val 9180"/>
            </a:avLst>
          </a:pr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506" y="-45939"/>
            <a:ext cx="6788164" cy="65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73836" y="349657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 smtClean="0">
                <a:cs typeface="B Homa" panose="00000400000000000000" pitchFamily="2" charset="-78"/>
              </a:rPr>
              <a:t>انواع رانش مفهوم</a:t>
            </a:r>
            <a:endParaRPr lang="fa-IR" sz="2400" b="1" dirty="0">
              <a:cs typeface="B Homa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6696" y="743998"/>
            <a:ext cx="105918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رانش مفهوم مجازی</a:t>
            </a:r>
            <a:r>
              <a:rPr lang="fa-IR" sz="2400" dirty="0">
                <a:solidFill>
                  <a:schemeClr val="bg1"/>
                </a:solidFill>
                <a:cs typeface="B Titr" panose="00000700000000000000" pitchFamily="2" charset="-78"/>
              </a:rPr>
              <a:t>: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endParaRPr lang="en-US" sz="1400" dirty="0" smtClean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just">
              <a:lnSpc>
                <a:spcPct val="250000"/>
              </a:lnSpc>
            </a:pP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هنگامی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است که رانش مفهوم تاثیر مستقیمی بر حدود تصمیم گیری نداشته باشد ولی بر روی تابع چگالی احتمال اثر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بگذارد</a:t>
            </a:r>
            <a:endParaRPr lang="fa-IR" sz="2400" dirty="0" smtClean="0">
              <a:solidFill>
                <a:schemeClr val="bg1"/>
              </a:solidFill>
              <a:cs typeface="B Titr" panose="00000700000000000000" pitchFamily="2" charset="-78"/>
            </a:endParaRP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رانش مفهوم حقیقی:</a:t>
            </a:r>
            <a:endParaRPr lang="en-US" sz="2400" dirty="0" smtClean="0">
              <a:solidFill>
                <a:schemeClr val="bg1"/>
              </a:solidFill>
              <a:cs typeface="B Titr" panose="00000700000000000000" pitchFamily="2" charset="-78"/>
            </a:endParaRPr>
          </a:p>
          <a:p>
            <a:pPr algn="just">
              <a:lnSpc>
                <a:spcPct val="250000"/>
              </a:lnSpc>
            </a:pP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هنگامی است که رانش مفهوم هم تاثیر مستقیمی بر حدود تصمیم گیری دارد و هم بر روی تابع چگالی احتمال اثر می گذارد</a:t>
            </a:r>
          </a:p>
          <a:p>
            <a:pPr marL="285750" indent="-285750" algn="just">
              <a:lnSpc>
                <a:spcPct val="250000"/>
              </a:lnSpc>
              <a:buFont typeface="Wingdings" panose="05000000000000000000" pitchFamily="2" charset="2"/>
              <a:buChar char="v"/>
            </a:pPr>
            <a:endParaRPr lang="fa-IR" sz="2400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114" y="6282174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8/26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94" y="4090064"/>
            <a:ext cx="5294153" cy="2192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52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انواع پنجره زمانی</a:t>
            </a:r>
            <a:endParaRPr lang="en-US" sz="2400" b="1" i="0" dirty="0">
              <a:solidFill>
                <a:schemeClr val="bg1"/>
              </a:solidFill>
              <a:effectLst/>
              <a:latin typeface="iranyekan"/>
              <a:cs typeface="B Homa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29472" y="1490930"/>
            <a:ext cx="2403222" cy="4570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پنجره نقطه عطفی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پنجره کشویی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پنجره محوشونده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پنجره یک بر</a:t>
            </a:r>
            <a:endParaRPr lang="fa-IR" sz="2400" dirty="0" smtClean="0">
              <a:solidFill>
                <a:schemeClr val="bg1"/>
              </a:solidFill>
              <a:latin typeface="iranyekan"/>
              <a:cs typeface="B Titr" panose="00000700000000000000" pitchFamily="2" charset="-78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endParaRPr lang="fa-IR" sz="2400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4792" y="6282174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9/26</a:t>
            </a:r>
            <a:endParaRPr lang="fa-I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7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 smtClean="0">
                <a:cs typeface="B Homa" panose="00000400000000000000" pitchFamily="2" charset="-78"/>
              </a:rPr>
              <a:t>رویکردهای محاسباتی در داده‌های جریانی</a:t>
            </a:r>
            <a:r>
              <a:rPr lang="en-US" sz="2400" b="1" dirty="0" smtClean="0">
                <a:cs typeface="B Homa" panose="00000400000000000000" pitchFamily="2" charset="-78"/>
              </a:rPr>
              <a:t> </a:t>
            </a:r>
            <a:r>
              <a:rPr lang="fa-IR" sz="2400" b="1" dirty="0" smtClean="0">
                <a:cs typeface="B Homa" panose="00000400000000000000" pitchFamily="2" charset="-78"/>
              </a:rPr>
              <a:t>– یادگیری افزایشی</a:t>
            </a:r>
            <a:endParaRPr lang="en-US" sz="2400" b="1" dirty="0">
              <a:cs typeface="B Homa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7084" y="6282174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10/26</a:t>
            </a:r>
            <a:endParaRPr lang="fa-IR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0575DA-4DD5-4AC9-9071-2A84E029F494}"/>
                  </a:ext>
                </a:extLst>
              </p:cNvPr>
              <p:cNvSpPr/>
              <p:nvPr/>
            </p:nvSpPr>
            <p:spPr>
              <a:xfrm>
                <a:off x="6453315" y="1278354"/>
                <a:ext cx="5447754" cy="4912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 lvl="1" indent="-457200" algn="just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14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فرض کنید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  <m:r>
                      <a:rPr lang="en-US" sz="14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𝑅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یک بردار ویژگی </a:t>
                </a: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p</a:t>
                </a: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بعدی باشد و در زمان </a:t>
                </a: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t</a:t>
                </a: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دیده شده باشد،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برچسب آن است.</a:t>
                </a:r>
              </a:p>
              <a:p>
                <a:pPr marL="914400" lvl="1" indent="-457200" algn="just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fa-IR" sz="1400" dirty="0">
                  <a:solidFill>
                    <a:schemeClr val="bg1">
                      <a:lumMod val="95000"/>
                    </a:schemeClr>
                  </a:solidFill>
                  <a:effectLst/>
                  <a:latin typeface="IRANSans" panose="02040503050201020203" pitchFamily="18" charset="-78"/>
                  <a:ea typeface="Calibri" panose="020F0502020204030204" pitchFamily="34" charset="0"/>
                  <a:cs typeface="IRANSans" panose="02040503050201020203" pitchFamily="18" charset="-78"/>
                </a:endParaRPr>
              </a:p>
              <a:p>
                <a:pPr marL="914400" lvl="1" indent="-457200" algn="just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برای کلاس بندی باید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  <m:r>
                      <a:rPr lang="en-US" sz="14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  <m:sup>
                        <m:r>
                          <a:rPr lang="en-US" sz="1400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1</m:t>
                        </m:r>
                      </m:sup>
                    </m:sSup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باشد و برای پیش بینی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  <m:r>
                      <a:rPr lang="en-US" sz="140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𝑅</m:t>
                        </m:r>
                      </m:e>
                      <m:sup>
                        <m:r>
                          <a:rPr lang="en-US" sz="1400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1</m:t>
                        </m:r>
                      </m:sup>
                    </m:sSup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Calibri" panose="020F0502020204030204" pitchFamily="34" charset="0"/>
                    <a:cs typeface="IRANSans" panose="02040503050201020203" pitchFamily="18" charset="-78"/>
                  </a:rPr>
                  <a:t> . ما به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یک نمونه و به دوتایی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نمونه برچسب دارد می­گوییم. </a:t>
                </a:r>
              </a:p>
              <a:p>
                <a:pPr marL="914400" lvl="1" indent="-457200" algn="just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fa-IR" sz="1400" dirty="0">
                  <a:solidFill>
                    <a:schemeClr val="bg1">
                      <a:lumMod val="95000"/>
                    </a:schemeClr>
                  </a:solidFill>
                  <a:effectLst/>
                  <a:latin typeface="IRANSans" panose="02040503050201020203" pitchFamily="18" charset="-78"/>
                  <a:ea typeface="Times New Roman" panose="02020603050405020304" pitchFamily="18" charset="0"/>
                  <a:cs typeface="IRANSans" panose="02040503050201020203" pitchFamily="18" charset="-78"/>
                </a:endParaRPr>
              </a:p>
              <a:p>
                <a:pPr marL="914400" lvl="1" indent="-457200" algn="just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نمونه های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,..,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داده­های گذشته و به نمونه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نمونه هدف یا تست می­گوییم. در زمان </a:t>
                </a: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t</a:t>
                </a: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</a:t>
                </a:r>
                <a:r>
                  <a:rPr lang="fa-IR" sz="1400" dirty="0" err="1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داده‌های</a:t>
                </a: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برچسب دار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𝐻</m:t>
                        </m:r>
                      </m:sup>
                    </m:sSup>
                    <m:r>
                      <a:rPr lang="en-US" sz="1400" i="1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,..,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در دسترس هستند.</a:t>
                </a:r>
              </a:p>
              <a:p>
                <a:pPr marL="914400" lvl="1" indent="-457200" algn="just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fa-IR" sz="1400" dirty="0">
                  <a:solidFill>
                    <a:schemeClr val="bg1">
                      <a:lumMod val="95000"/>
                    </a:schemeClr>
                  </a:solidFill>
                  <a:effectLst/>
                  <a:latin typeface="IRANSans" panose="02040503050201020203" pitchFamily="18" charset="-78"/>
                  <a:ea typeface="Times New Roman" panose="02020603050405020304" pitchFamily="18" charset="0"/>
                  <a:cs typeface="IRANSans" panose="02040503050201020203" pitchFamily="18" charset="-78"/>
                </a:endParaRPr>
              </a:p>
              <a:p>
                <a:pPr marL="914400" lvl="1" indent="-457200" algn="just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حال نمونه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می­رسد. وظیفه ما پیش بینی برچسب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است. برای انجام این کار ما یک </a:t>
                </a:r>
                <a:r>
                  <a:rPr lang="fa-IR" sz="1400" dirty="0" err="1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یادگیرنده</a:t>
                </a:r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می­سازیم( با استفاده از همه یا بخشی از داده­های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). از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برای پیش بینی برچسب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14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IRANSans" panose="02040503050201020203" pitchFamily="18" charset="-78"/>
                    <a:ea typeface="Times New Roman" panose="02020603050405020304" pitchFamily="18" charset="0"/>
                    <a:cs typeface="IRANSans" panose="02040503050201020203" pitchFamily="18" charset="-78"/>
                  </a:rPr>
                  <a:t> استفاده می­کنیم. </a:t>
                </a:r>
                <a:endParaRPr lang="fa-IR" sz="1400" dirty="0">
                  <a:solidFill>
                    <a:schemeClr val="bg1">
                      <a:lumMod val="95000"/>
                    </a:schemeClr>
                  </a:solidFill>
                  <a:latin typeface="IRANSans" panose="02040503050201020203" pitchFamily="18" charset="-78"/>
                  <a:cs typeface="IRANSans" panose="02040503050201020203" pitchFamily="18" charset="-78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0575DA-4DD5-4AC9-9071-2A84E029F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315" y="1278354"/>
                <a:ext cx="5447754" cy="4912883"/>
              </a:xfrm>
              <a:prstGeom prst="rect">
                <a:avLst/>
              </a:prstGeom>
              <a:blipFill>
                <a:blip r:embed="rId2"/>
                <a:stretch>
                  <a:fillRect l="-1680" b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0604C3-6D05-45B1-9418-B2E4E26E2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3" y="1530483"/>
            <a:ext cx="5845527" cy="44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0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>
                <a:cs typeface="B Homa" panose="00000400000000000000" pitchFamily="2" charset="-78"/>
              </a:rPr>
              <a:t>رویکردهای محاسباتی در داده‌های </a:t>
            </a:r>
            <a:r>
              <a:rPr lang="fa-IR" sz="2400" b="1" dirty="0" smtClean="0">
                <a:cs typeface="B Homa" panose="00000400000000000000" pitchFamily="2" charset="-78"/>
              </a:rPr>
              <a:t>جریانی – یادگیری دو گامی</a:t>
            </a:r>
            <a:endParaRPr lang="en-US" sz="2400" b="1" dirty="0">
              <a:cs typeface="B Homa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7260" y="1300448"/>
            <a:ext cx="10591800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چکیده ای از داده ها در لحظه ایجاد می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شود.</a:t>
            </a: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پردازش مورد نظر روی چکیده ها انجام می شود که در این حالت پردازش با سرعت بیشتری انجام می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شود.</a:t>
            </a: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5938" y="6282174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11/26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403C7-5741-448C-BA58-1C465A291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692" y="2843786"/>
            <a:ext cx="3577652" cy="33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/>
            <a:r>
              <a:rPr lang="fa-IR" sz="2400" b="1" dirty="0">
                <a:solidFill>
                  <a:prstClr val="white"/>
                </a:solidFill>
                <a:cs typeface="B Homa" panose="00000400000000000000" pitchFamily="2" charset="-78"/>
              </a:rPr>
              <a:t>روش های اعتبار سنجی در داده های جریانی</a:t>
            </a:r>
            <a:endParaRPr lang="fa-IR" sz="2400" b="1" dirty="0">
              <a:solidFill>
                <a:prstClr val="white"/>
              </a:solidFill>
              <a:cs typeface="B Homa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48065" y="1278321"/>
            <a:ext cx="6994382" cy="299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روش </a:t>
            </a:r>
            <a:r>
              <a:rPr lang="fa-IR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جداسازی</a:t>
            </a:r>
            <a:r>
              <a:rPr lang="en-US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:</a:t>
            </a:r>
            <a:endParaRPr lang="fa-IR" dirty="0">
              <a:solidFill>
                <a:schemeClr val="bg1"/>
              </a:solidFill>
              <a:latin typeface="iranyekan"/>
              <a:cs typeface="B Titr" panose="00000700000000000000" pitchFamily="2" charset="-78"/>
            </a:endParaRPr>
          </a:p>
          <a:p>
            <a:pPr>
              <a:lnSpc>
                <a:spcPct val="200000"/>
              </a:lnSpc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از هر قطعه داده ایتدا برای آزمون و سپس برای به روزرسانی مدل استفاده می شود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fa-IR" dirty="0">
              <a:solidFill>
                <a:schemeClr val="bg1"/>
              </a:solidFill>
              <a:latin typeface="iranyekan"/>
              <a:cs typeface="B Homa" panose="00000400000000000000" pitchFamily="2" charset="-78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روش پی در </a:t>
            </a:r>
            <a:r>
              <a:rPr lang="fa-IR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پی</a:t>
            </a:r>
            <a:r>
              <a:rPr lang="en-US" dirty="0" smtClean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:</a:t>
            </a:r>
            <a:endParaRPr lang="fa-IR" dirty="0">
              <a:solidFill>
                <a:schemeClr val="bg1"/>
              </a:solidFill>
              <a:latin typeface="iranyekan"/>
              <a:cs typeface="B Titr" panose="00000700000000000000" pitchFamily="2" charset="-78"/>
            </a:endParaRPr>
          </a:p>
          <a:p>
            <a:pPr>
              <a:lnSpc>
                <a:spcPct val="200000"/>
              </a:lnSpc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هر نمونه داده ابتدا و پیش از آنکه برای آموزش به صورت افزایشی استفاده شود، برای آزمون استفاده می شود.</a:t>
            </a:r>
          </a:p>
        </p:txBody>
      </p:sp>
      <p:sp>
        <p:nvSpPr>
          <p:cNvPr id="7" name="Rectangle 6"/>
          <p:cNvSpPr/>
          <p:nvPr/>
        </p:nvSpPr>
        <p:spPr>
          <a:xfrm>
            <a:off x="305481" y="6282174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12/26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4" y="1672853"/>
            <a:ext cx="4609321" cy="46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/>
            <a:r>
              <a:rPr lang="fa-IR" sz="2400" b="1" dirty="0">
                <a:solidFill>
                  <a:prstClr val="white"/>
                </a:solidFill>
                <a:cs typeface="B Homa" panose="00000400000000000000" pitchFamily="2" charset="-78"/>
              </a:rPr>
              <a:t>روش های یادگیری در داده های جریانی</a:t>
            </a:r>
          </a:p>
        </p:txBody>
      </p:sp>
      <p:sp>
        <p:nvSpPr>
          <p:cNvPr id="4" name="Rectangle 3"/>
          <p:cNvSpPr/>
          <p:nvPr/>
        </p:nvSpPr>
        <p:spPr>
          <a:xfrm>
            <a:off x="3064640" y="1269175"/>
            <a:ext cx="792744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b="1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دسته بندی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درخت تصمیم</a:t>
            </a:r>
            <a:r>
              <a:rPr lang="en-US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 </a:t>
            </a: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(درخت هافدینگ)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دسته </a:t>
            </a:r>
            <a:r>
              <a:rPr lang="fa-IR" b="1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بندی </a:t>
            </a: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بیزین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شبکه‌های عصبی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نزدیک </a:t>
            </a:r>
            <a:r>
              <a:rPr lang="fa-IR" b="1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ترین </a:t>
            </a: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همسایگی</a:t>
            </a:r>
            <a:endParaRPr lang="fa-IR" b="1" dirty="0">
              <a:solidFill>
                <a:schemeClr val="bg1"/>
              </a:solidFill>
              <a:latin typeface="inherit"/>
              <a:cs typeface="B Titr" panose="00000700000000000000" pitchFamily="2" charset="-78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b="1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درخت سازگار تصمیم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انتخاب پویای ویژگی – یکی در برابر بقیه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b="1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کاوش در جریان‌های متنی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fa-IR" b="1" dirty="0">
              <a:solidFill>
                <a:schemeClr val="bg1"/>
              </a:solidFill>
              <a:latin typeface="inherit"/>
              <a:cs typeface="B Hom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185" y="6282174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13/26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5B0CD1-9174-4CDA-8C34-6C1AECF06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45" y="1061340"/>
            <a:ext cx="3487595" cy="1945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9" y="3132544"/>
            <a:ext cx="2662026" cy="199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50" y="4794335"/>
            <a:ext cx="2416085" cy="17819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43" y="3132544"/>
            <a:ext cx="30861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6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/>
            <a:r>
              <a:rPr lang="fa-IR" sz="2400" b="1" dirty="0" smtClean="0">
                <a:solidFill>
                  <a:prstClr val="white"/>
                </a:solidFill>
                <a:cs typeface="B Homa" panose="00000400000000000000" pitchFamily="2" charset="-78"/>
              </a:rPr>
              <a:t>روش دسته بندی</a:t>
            </a:r>
            <a:endParaRPr lang="en-US" sz="2400" b="1" dirty="0">
              <a:solidFill>
                <a:prstClr val="white"/>
              </a:solidFill>
              <a:cs typeface="B Homa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338328" y="1186017"/>
            <a:ext cx="119405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فرآیند یافتن یک مدل عمومی برای داده های گذشته، به طوری که بتوان آن را روی داده های جدید اعمال کرد، دسته بندی می نامند.</a:t>
            </a:r>
          </a:p>
        </p:txBody>
      </p:sp>
      <p:sp>
        <p:nvSpPr>
          <p:cNvPr id="4" name="AutoShape 2" descr="تشخیص اشیا تک مرحله ای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a-IR"/>
          </a:p>
        </p:txBody>
      </p:sp>
      <p:sp>
        <p:nvSpPr>
          <p:cNvPr id="8" name="Rectangle 7"/>
          <p:cNvSpPr/>
          <p:nvPr/>
        </p:nvSpPr>
        <p:spPr>
          <a:xfrm>
            <a:off x="255788" y="6282174"/>
            <a:ext cx="74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14/26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B0CD1-9174-4CDA-8C34-6C1AECF06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71" y="1961070"/>
            <a:ext cx="7031283" cy="39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3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>
                <a:solidFill>
                  <a:schemeClr val="bg1"/>
                </a:solidFill>
                <a:latin typeface="iranyekan"/>
                <a:cs typeface="B Homa" panose="00000400000000000000" pitchFamily="2" charset="-78"/>
              </a:rPr>
              <a:t>درخت تصمیم (درخت هافدینگ)</a:t>
            </a:r>
          </a:p>
        </p:txBody>
      </p:sp>
      <p:sp>
        <p:nvSpPr>
          <p:cNvPr id="3" name="Rectangle 2"/>
          <p:cNvSpPr/>
          <p:nvPr/>
        </p:nvSpPr>
        <p:spPr>
          <a:xfrm>
            <a:off x="6089904" y="2167059"/>
            <a:ext cx="563118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dirty="0" smtClean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کاستی </a:t>
            </a:r>
            <a:r>
              <a:rPr lang="fa-IR" dirty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های معمول روش های دسته بندی </a:t>
            </a:r>
            <a:r>
              <a:rPr lang="fa-IR" dirty="0" smtClean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جریانی</a:t>
            </a:r>
            <a:endParaRPr lang="fa-IR" dirty="0">
              <a:solidFill>
                <a:schemeClr val="bg1"/>
              </a:solidFill>
              <a:latin typeface="IRANSans" panose="02040503050201020203" pitchFamily="18" charset="-78"/>
              <a:cs typeface="B Titr" panose="00000700000000000000" pitchFamily="2" charset="-78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حساسیت زیاد به ترتیب نمونه ها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زمانی که نمونه کافی برای ساخت درخت پویش شود، درخت هافدینگ شبیه درخت های سنتی می شود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عدم قطعیت در زمان یادگیری در درخت هافدینگ برای هر نمونه ثابت است.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عدم مقابله با رانش مفهوم</a:t>
            </a:r>
          </a:p>
        </p:txBody>
      </p:sp>
      <p:sp>
        <p:nvSpPr>
          <p:cNvPr id="7" name="Rectangle 6"/>
          <p:cNvSpPr/>
          <p:nvPr/>
        </p:nvSpPr>
        <p:spPr>
          <a:xfrm>
            <a:off x="268612" y="6282174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15/26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8B565-F9C3-4B6D-A337-AF8F55E9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3" y="2167059"/>
            <a:ext cx="5081464" cy="3815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2064611" y="991752"/>
            <a:ext cx="94644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 دسته بندی بر مبنای درخت تصمیم برای داده های جریانی است.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از درخت های تصمیم سنتی به دلیل اینکه نیاز به چند بار پویش دارند، در داده های جریانی نمی توان استفاده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کرد</a:t>
            </a: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3677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>
                <a:solidFill>
                  <a:schemeClr val="bg1"/>
                </a:solidFill>
                <a:latin typeface="iranyekan"/>
                <a:cs typeface="B Homa" panose="00000400000000000000" pitchFamily="2" charset="-78"/>
              </a:rPr>
              <a:t>درخت تصمیم (درخت هافدینگ)</a:t>
            </a:r>
            <a:endParaRPr lang="fa-IR" sz="2400" dirty="0">
              <a:solidFill>
                <a:schemeClr val="bg1"/>
              </a:solidFill>
              <a:latin typeface="iranyekan"/>
              <a:cs typeface="B Homa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57032" y="1280741"/>
            <a:ext cx="30340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الگوریتم درخت هافدینگ</a:t>
            </a:r>
            <a:endParaRPr lang="fa-IR" sz="2400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27" y="6282174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16/26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58" y="1280741"/>
            <a:ext cx="6615494" cy="48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fa-IR" altLang="ko-KR" sz="2400" dirty="0">
                <a:solidFill>
                  <a:prstClr val="white"/>
                </a:solidFill>
                <a:latin typeface="Montserrat Black"/>
                <a:cs typeface="B Homa" panose="00000400000000000000" pitchFamily="2" charset="-78"/>
              </a:rPr>
              <a:t>دسته بندی بیزین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2416" y="1221939"/>
            <a:ext cx="10486644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از درخت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بیز از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درخت مخلوط – گوسین سلسله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مراتبی جهت نمایان کردن تمامی مجموعه داده استفاده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 کنند.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برای حل مساله دسته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بندی چند کلاسه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نیز کاربرد دارد.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برای هر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داده‌ی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آزمون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الگوریتم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سعی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می‌کند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نزدیک‌ترین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مجموعه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گره‌ها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که مرز نامیده می شوند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را پیدا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کند.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درخت بیز ی 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دسته‌بند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است که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پس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از مدتی که شروع به کار کرد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می‌تواند نتیجه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تصمیم داشته باشد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 دقت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عملکردش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با انتخاب مرزهای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دقیق‌تر افزایش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یابد.</a:t>
            </a: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979" y="6282174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17/26</a:t>
            </a:r>
            <a:endParaRPr lang="fa-IR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99247" y="3573379"/>
            <a:ext cx="21234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400" b="1" dirty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تشخیص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400" b="1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پیش</a:t>
            </a:r>
            <a:r>
              <a:rPr lang="fa-IR" sz="1400" b="1" dirty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‌</a:t>
            </a:r>
            <a:r>
              <a:rPr lang="fa-IR" sz="1400" b="1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بینی</a:t>
            </a:r>
            <a:endParaRPr lang="en-US" sz="1400" b="1" dirty="0">
              <a:solidFill>
                <a:schemeClr val="bg1">
                  <a:lumMod val="95000"/>
                </a:schemeClr>
              </a:solidFill>
              <a:effectLst/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7864" y="3492091"/>
            <a:ext cx="964692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a-IR" dirty="0" smtClean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کاربردها</a:t>
            </a:r>
            <a:r>
              <a:rPr lang="en-US" dirty="0" smtClean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:</a:t>
            </a:r>
          </a:p>
          <a:p>
            <a:pPr algn="just">
              <a:lnSpc>
                <a:spcPct val="200000"/>
              </a:lnSpc>
            </a:pPr>
            <a:endParaRPr lang="fa-IR" dirty="0" smtClean="0">
              <a:solidFill>
                <a:schemeClr val="bg1"/>
              </a:solidFill>
              <a:latin typeface="IRANSans" panose="02040503050201020203" pitchFamily="18" charset="-78"/>
              <a:cs typeface="B Titr" panose="00000700000000000000" pitchFamily="2" charset="-78"/>
            </a:endParaRPr>
          </a:p>
          <a:p>
            <a:pPr algn="just">
              <a:lnSpc>
                <a:spcPct val="200000"/>
              </a:lnSpc>
            </a:pPr>
            <a:r>
              <a:rPr lang="fa-IR" dirty="0" smtClean="0">
                <a:solidFill>
                  <a:schemeClr val="bg1"/>
                </a:solidFill>
                <a:latin typeface="IRANSans" panose="02040503050201020203" pitchFamily="18" charset="-78"/>
                <a:cs typeface="B Titr" panose="00000700000000000000" pitchFamily="2" charset="-78"/>
              </a:rPr>
              <a:t>برخی از نمونه‌های کاربردی:</a:t>
            </a:r>
          </a:p>
          <a:p>
            <a:pPr algn="just">
              <a:lnSpc>
                <a:spcPct val="200000"/>
              </a:lnSpc>
            </a:pP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تشخیص گفتار، بازارسهام، طبقه‌بندی متن، عیب‌یابی کامپیوتر، سیستم‌های تشخیص پزشکی، برنامه‌ریزی سلاح‌های بلادرنگ، تشخیص خطا در پردازنده‌ها</a:t>
            </a:r>
            <a:endParaRPr lang="fa-IR" sz="14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4" y="3314241"/>
            <a:ext cx="3086100" cy="1485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533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88439" y="2389626"/>
            <a:ext cx="4424328" cy="707886"/>
            <a:chOff x="5985941" y="2329039"/>
            <a:chExt cx="4424328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7A95E7-49DE-405E-B73D-63F4E91DBA82}"/>
                </a:ext>
              </a:extLst>
            </p:cNvPr>
            <p:cNvSpPr txBox="1"/>
            <p:nvPr/>
          </p:nvSpPr>
          <p:spPr>
            <a:xfrm>
              <a:off x="5985941" y="2329039"/>
              <a:ext cx="3667553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fa-IR" altLang="ko-KR" sz="4000" dirty="0" smtClean="0">
                  <a:solidFill>
                    <a:schemeClr val="bg1"/>
                  </a:solidFill>
                  <a:latin typeface="IPT.Yekan" panose="00000400000000000000" pitchFamily="2" charset="2"/>
                  <a:ea typeface="Times New Roman" panose="02020603050405020304" pitchFamily="18" charset="0"/>
                  <a:cs typeface="B Homa" panose="00000400000000000000" pitchFamily="2" charset="-78"/>
                </a:rPr>
                <a:t>داده‌های جریانی</a:t>
              </a:r>
              <a:endParaRPr lang="ko-KR" altLang="en-US" sz="4000" dirty="0">
                <a:solidFill>
                  <a:schemeClr val="bg1"/>
                </a:solidFill>
                <a:latin typeface="IPT.Yekan" panose="00000400000000000000" pitchFamily="2" charset="2"/>
                <a:ea typeface="Times New Roman" panose="02020603050405020304" pitchFamily="18" charset="0"/>
                <a:cs typeface="B Homa" panose="00000400000000000000" pitchFamily="2" charset="-78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223726" y="2425219"/>
              <a:ext cx="1186543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2000" dirty="0" smtClean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Homa" panose="00000400000000000000" pitchFamily="2" charset="-78"/>
                </a:rPr>
                <a:t>عنوان ارائه:</a:t>
              </a:r>
              <a:endPara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6109573" y="3196181"/>
            <a:ext cx="4491789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0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استاد: </a:t>
            </a:r>
            <a:r>
              <a:rPr lang="fa-IR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دکتر محمدعلی جوادزاده</a:t>
            </a:r>
            <a:endParaRPr lang="fa-IR" sz="1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Homa" panose="00000400000000000000" pitchFamily="2" charset="-78"/>
            </a:endParaRPr>
          </a:p>
          <a:p>
            <a:pPr algn="ctr">
              <a:lnSpc>
                <a:spcPct val="150000"/>
              </a:lnSpc>
            </a:pPr>
            <a:r>
              <a:rPr lang="fa-IR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ارائه دهنده</a:t>
            </a:r>
            <a:r>
              <a:rPr lang="fa-IR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: محمد روستائی</a:t>
            </a:r>
          </a:p>
          <a:p>
            <a:pPr algn="ctr">
              <a:lnSpc>
                <a:spcPct val="150000"/>
              </a:lnSpc>
            </a:pPr>
            <a:endParaRPr lang="fa-IR" sz="700" dirty="0" smtClean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B Homa" panose="00000400000000000000" pitchFamily="2" charset="-78"/>
            </a:endParaRPr>
          </a:p>
          <a:p>
            <a:pPr algn="ctr">
              <a:lnSpc>
                <a:spcPct val="150000"/>
              </a:lnSpc>
            </a:pPr>
            <a:r>
              <a:rPr lang="fa-IR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مهندسی کامپیوتر</a:t>
            </a:r>
          </a:p>
          <a:p>
            <a:pPr algn="ctr">
              <a:lnSpc>
                <a:spcPct val="150000"/>
              </a:lnSpc>
            </a:pPr>
            <a:r>
              <a:rPr lang="fa-IR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گرایش هوش مصنوعی و رباتیکز</a:t>
            </a:r>
          </a:p>
          <a:p>
            <a:pPr algn="ctr">
              <a:lnSpc>
                <a:spcPct val="150000"/>
              </a:lnSpc>
            </a:pPr>
            <a:r>
              <a:rPr lang="fa-IR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درس یادگیری ماشین</a:t>
            </a:r>
          </a:p>
        </p:txBody>
      </p:sp>
      <p:sp>
        <p:nvSpPr>
          <p:cNvPr id="7" name="Rectangle 6"/>
          <p:cNvSpPr/>
          <p:nvPr/>
        </p:nvSpPr>
        <p:spPr>
          <a:xfrm>
            <a:off x="7775020" y="5273673"/>
            <a:ext cx="116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B Homa" panose="00000400000000000000" pitchFamily="2" charset="-78"/>
              </a:rPr>
              <a:t>زمستان 1400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209040" y="2910471"/>
            <a:ext cx="4165600" cy="2789289"/>
          </a:xfrm>
          <a:prstGeom prst="roundRect">
            <a:avLst>
              <a:gd name="adj" fmla="val 2767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a-IR" sz="2400" dirty="0" smtClean="0">
              <a:solidFill>
                <a:srgbClr val="111065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93292" y="2428407"/>
            <a:ext cx="6308261" cy="3753415"/>
            <a:chOff x="238428" y="2529064"/>
            <a:chExt cx="6308261" cy="3753415"/>
          </a:xfrm>
        </p:grpSpPr>
        <p:pic>
          <p:nvPicPr>
            <p:cNvPr id="21" name="그림 7">
              <a:extLst>
                <a:ext uri="{FF2B5EF4-FFF2-40B4-BE49-F238E27FC236}">
                  <a16:creationId xmlns:a16="http://schemas.microsoft.com/office/drawing/2014/main" id="{CB2620F2-CCF9-4134-9FAD-D8C43E98F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28" y="2529064"/>
              <a:ext cx="6308261" cy="375341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765" y="2615553"/>
              <a:ext cx="4417984" cy="295095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338991" y="-319766"/>
            <a:ext cx="2032952" cy="2880382"/>
            <a:chOff x="7271832" y="-290576"/>
            <a:chExt cx="2032952" cy="2880382"/>
          </a:xfrm>
        </p:grpSpPr>
        <p:sp>
          <p:nvSpPr>
            <p:cNvPr id="3" name="Rectangle 2"/>
            <p:cNvSpPr/>
            <p:nvPr/>
          </p:nvSpPr>
          <p:spPr>
            <a:xfrm>
              <a:off x="7271832" y="1735726"/>
              <a:ext cx="2032952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1100" dirty="0" smtClean="0">
                  <a:solidFill>
                    <a:schemeClr val="bg1"/>
                  </a:solidFill>
                  <a:effectLst/>
                  <a:latin typeface="IPT.Yekan" panose="00000400000000000000" pitchFamily="2" charset="2"/>
                  <a:ea typeface="Times New Roman" panose="02020603050405020304" pitchFamily="18" charset="0"/>
                  <a:cs typeface="B Homa" panose="00000400000000000000" pitchFamily="2" charset="-78"/>
                </a:rPr>
                <a:t>دانشکده کامپیوتر شبکه ارتباطات</a:t>
              </a:r>
            </a:p>
            <a:p>
              <a:pPr algn="ctr">
                <a:lnSpc>
                  <a:spcPct val="150000"/>
                </a:lnSpc>
              </a:pPr>
              <a:r>
                <a:rPr lang="fa-IR" sz="1100" dirty="0" smtClean="0">
                  <a:solidFill>
                    <a:schemeClr val="bg1"/>
                  </a:solidFill>
                  <a:latin typeface="IPT.Yekan" panose="00000400000000000000" pitchFamily="2" charset="2"/>
                  <a:ea typeface="Times New Roman" panose="02020603050405020304" pitchFamily="18" charset="0"/>
                  <a:cs typeface="B Homa" panose="00000400000000000000" pitchFamily="2" charset="-78"/>
                </a:rPr>
                <a:t>گروه مهندسی کامپیوتر</a:t>
              </a:r>
              <a:endParaRPr lang="en-US" sz="1100" dirty="0" smtClean="0">
                <a:solidFill>
                  <a:schemeClr val="bg1"/>
                </a:solidFill>
                <a:latin typeface="IPT.Yekan" panose="00000400000000000000" pitchFamily="2" charset="2"/>
                <a:ea typeface="Times New Roman" panose="02020603050405020304" pitchFamily="18" charset="0"/>
                <a:cs typeface="B Homa" panose="00000400000000000000" pitchFamily="2" charset="-78"/>
              </a:endParaRPr>
            </a:p>
            <a:p>
              <a:pPr algn="ctr">
                <a:lnSpc>
                  <a:spcPct val="150000"/>
                </a:lnSpc>
              </a:pPr>
              <a:endParaRPr lang="en-US" sz="1100" dirty="0">
                <a:solidFill>
                  <a:schemeClr val="bg1"/>
                </a:solidFill>
                <a:latin typeface="IPT.Yekan" panose="00000400000000000000" pitchFamily="2" charset="2"/>
                <a:cs typeface="B Homa" panose="00000400000000000000" pitchFamily="2" charset="-78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41" y="-290576"/>
              <a:ext cx="1759735" cy="2487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4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شبکه‌های عصبی</a:t>
            </a:r>
            <a:endParaRPr lang="en-US" sz="2400" dirty="0">
              <a:cs typeface="B Homa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620" y="1436315"/>
            <a:ext cx="1059180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روش شبکه‌های عصبی داده دانه تغییر پذر یک روش دسته بندی است که دارای دو مرحله است.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در مرحله اول از نرون‌های 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T-S</a:t>
            </a: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برای ساختن ریزدانه‌های اطلاعات برای داده‌هایی که در حال آمدن هستند استفاده می‌کند.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در گام دوم شکبه عصبی روی این ریزدانه هاای اطلاعاتی به جای داده اصلی ساخته می‌شود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fa-IR" sz="1400" dirty="0" smtClean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just">
              <a:lnSpc>
                <a:spcPct val="150000"/>
              </a:lnSpc>
            </a:pP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 ریزدانه مرتبط با برچسب یک کلاس به شکل یک تابع غضویت سه گوش تعریف می‌شود که بعدا در جهت تطبیق با داده‌های جدید تغییر می‌کند.</a:t>
            </a:r>
            <a:endParaRPr lang="en-US" sz="1400" dirty="0" smtClean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just">
              <a:lnSpc>
                <a:spcPct val="150000"/>
              </a:lnSpc>
            </a:pPr>
            <a:endParaRPr lang="fa-IR" sz="1400" dirty="0" smtClean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just">
              <a:lnSpc>
                <a:spcPct val="150000"/>
              </a:lnSpc>
            </a:pP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زمانی که داده‌های آزمون می‌رسند، یک نورون بیشینه گیری بهترین پیشبینی ریزدانگی را انتخاب می‌کند و برچسب آن را به نمونه ، جهت پیش بینی کلاسش، اختصاص می‌دهد.</a:t>
            </a:r>
            <a:endParaRPr lang="en-US" sz="1400" dirty="0" smtClean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just">
              <a:lnSpc>
                <a:spcPct val="150000"/>
              </a:lnSpc>
            </a:pPr>
            <a:endParaRPr lang="fa-IR" sz="1400" dirty="0" smtClean="0">
              <a:solidFill>
                <a:schemeClr val="bg1">
                  <a:lumMod val="9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ctr">
              <a:lnSpc>
                <a:spcPct val="150000"/>
              </a:lnSpc>
            </a:pPr>
            <a:r>
              <a:rPr lang="fa-IR" sz="2000" dirty="0" smtClean="0">
                <a:solidFill>
                  <a:srgbClr val="FFFF00"/>
                </a:solidFill>
                <a:latin typeface="iranyekan"/>
                <a:cs typeface="B Homa" panose="00000400000000000000" pitchFamily="2" charset="-78"/>
              </a:rPr>
              <a:t> در مسائل دسته‎بندی که محیط دائما تغییر می‎کند استفاده می‎شود ولی نیاز به زمان آموزش طولانی داره</a:t>
            </a:r>
            <a:endParaRPr lang="fa-IR" sz="2000" dirty="0">
              <a:solidFill>
                <a:schemeClr val="bg1"/>
              </a:solidFill>
              <a:latin typeface="iranyekan"/>
              <a:cs typeface="B Homa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582" y="6282174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18/26</a:t>
            </a:r>
            <a:endParaRPr lang="fa-I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04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fa-IR" dirty="0" smtClean="0">
                <a:solidFill>
                  <a:prstClr val="white"/>
                </a:solidFill>
                <a:latin typeface="iranyekan"/>
                <a:cs typeface="B Homa" panose="00000400000000000000" pitchFamily="2" charset="-78"/>
              </a:rPr>
              <a:t>روش‌های سنتی دسته‌بندی </a:t>
            </a:r>
            <a:r>
              <a:rPr lang="en-US" dirty="0" smtClean="0">
                <a:solidFill>
                  <a:prstClr val="white"/>
                </a:solidFill>
                <a:latin typeface="iranyekan"/>
                <a:cs typeface="B Homa" panose="00000400000000000000" pitchFamily="2" charset="-78"/>
              </a:rPr>
              <a:t>VS</a:t>
            </a:r>
            <a:r>
              <a:rPr lang="fa-IR" dirty="0" smtClean="0">
                <a:solidFill>
                  <a:prstClr val="white"/>
                </a:solidFill>
                <a:latin typeface="iranyekan"/>
                <a:cs typeface="B Homa" panose="00000400000000000000" pitchFamily="2" charset="-78"/>
              </a:rPr>
              <a:t> روش‌های مبتنی بر داده‌های جریانی</a:t>
            </a:r>
            <a:endParaRPr lang="fa-IR" dirty="0">
              <a:solidFill>
                <a:prstClr val="white"/>
              </a:solidFill>
              <a:latin typeface="iranyekan"/>
              <a:cs typeface="B Homa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4260" y="6282174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19/26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451" y="1122926"/>
            <a:ext cx="5162485" cy="534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480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سایر الگوریتم‌ها و نحوه عملکرد آن‌ها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6626" y="6282174"/>
            <a:ext cx="720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20/26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47" y="1236996"/>
            <a:ext cx="8362497" cy="47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8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محیط‌های مختلف برای کار با داده‌های جریانی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5480" y="6282174"/>
            <a:ext cx="691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21/26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74" y="1407100"/>
            <a:ext cx="8513481" cy="478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8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en-US" sz="2400" dirty="0" smtClean="0">
                <a:cs typeface="B Homa" panose="00000400000000000000" pitchFamily="2" charset="-78"/>
              </a:rPr>
              <a:t>Apache Spark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5024" y="6282174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22/26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4" y="1666629"/>
            <a:ext cx="7421011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6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en-US" sz="2400" dirty="0" smtClean="0">
                <a:cs typeface="B Homa" panose="00000400000000000000" pitchFamily="2" charset="-78"/>
              </a:rPr>
              <a:t>Spark </a:t>
            </a:r>
            <a:r>
              <a:rPr lang="en-US" sz="2400" dirty="0">
                <a:cs typeface="B Homa" panose="00000400000000000000" pitchFamily="2" charset="-78"/>
              </a:rPr>
              <a:t>Streaming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3727" y="6282174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23/26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8" y="1633035"/>
            <a:ext cx="10790212" cy="3951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4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مقایسه چند ابزار مشهور در زمینه پرداش داد‌های جریانی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3727" y="6282174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24/26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06" y="1389052"/>
            <a:ext cx="8672753" cy="443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مثال کشف کلاهبرداری از تراکنش‌های مالی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3727" y="6282174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25/26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43" y="1433340"/>
            <a:ext cx="9447049" cy="44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37260" y="313091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dirty="0" smtClean="0">
                <a:cs typeface="B Homa" panose="00000400000000000000" pitchFamily="2" charset="-78"/>
              </a:rPr>
              <a:t>مقاله های پیشنهادی برای مطالعه در حوزه شناسایی اشیاء</a:t>
            </a:r>
            <a:endParaRPr lang="fa-IR" sz="2400" dirty="0">
              <a:cs typeface="B Homa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6170" y="6282174"/>
            <a:ext cx="750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26/26</a:t>
            </a:r>
            <a:endParaRPr lang="fa-IR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6696" y="1485209"/>
            <a:ext cx="8266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chemeClr val="bg1"/>
                </a:solidFill>
              </a:rPr>
              <a:t>https://link.springer.com/article/10.1007/s10115-014-0808-1</a:t>
            </a:r>
            <a:endParaRPr lang="fa-I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756919"/>
            <a:ext cx="12192000" cy="548640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91ACE9-2CA6-4417-815F-4B465C184C76}"/>
              </a:ext>
            </a:extLst>
          </p:cNvPr>
          <p:cNvSpPr/>
          <p:nvPr/>
        </p:nvSpPr>
        <p:spPr>
          <a:xfrm>
            <a:off x="297468" y="282804"/>
            <a:ext cx="11570878" cy="6268825"/>
          </a:xfrm>
          <a:prstGeom prst="roundRect">
            <a:avLst>
              <a:gd name="adj" fmla="val 9180"/>
            </a:avLst>
          </a:pr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l" rtl="0" latinLnBrk="1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64692" y="322072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r>
              <a:rPr lang="fa-IR" altLang="ko-KR" sz="2400" dirty="0" smtClean="0">
                <a:solidFill>
                  <a:prstClr val="white"/>
                </a:solidFill>
                <a:latin typeface="Montserrat Black"/>
                <a:cs typeface="B Homa" panose="00000400000000000000" pitchFamily="2" charset="-78"/>
              </a:rPr>
              <a:t>فهرست مطالب</a:t>
            </a:r>
            <a:endParaRPr lang="ko-KR" altLang="en-US" sz="2400" dirty="0">
              <a:solidFill>
                <a:prstClr val="white"/>
              </a:solidFill>
              <a:latin typeface="Montserrat Black"/>
              <a:cs typeface="B Homa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67656" y="1054668"/>
            <a:ext cx="6096000" cy="54591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1.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 تشخیص اشیا چیست</a:t>
            </a:r>
            <a:r>
              <a:rPr lang="fa-IR" dirty="0" smtClean="0">
                <a:solidFill>
                  <a:schemeClr val="bg1"/>
                </a:solidFill>
                <a:cs typeface="B Homa" panose="00000400000000000000" pitchFamily="2" charset="-78"/>
              </a:rPr>
              <a:t>؟</a:t>
            </a:r>
          </a:p>
          <a:p>
            <a:pPr fontAlgn="base">
              <a:lnSpc>
                <a:spcPct val="150000"/>
              </a:lnSpc>
            </a:pPr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1.1</a:t>
            </a:r>
            <a:r>
              <a:rPr lang="fa-IR" dirty="0">
                <a:solidFill>
                  <a:srgbClr val="FFFF00"/>
                </a:solidFill>
                <a:cs typeface="B Homa" panose="00000400000000000000" pitchFamily="2" charset="-78"/>
              </a:rPr>
              <a:t>.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 بلوک دیاگرام ساده برای تشخیص اشیا</a:t>
            </a:r>
          </a:p>
          <a:p>
            <a:pPr fontAlgn="base">
              <a:lnSpc>
                <a:spcPct val="150000"/>
              </a:lnSpc>
            </a:pPr>
            <a:r>
              <a:rPr lang="fa-IR" dirty="0">
                <a:solidFill>
                  <a:srgbClr val="FFFF00"/>
                </a:solidFill>
                <a:cs typeface="B Homa" panose="00000400000000000000" pitchFamily="2" charset="-78"/>
              </a:rPr>
              <a:t>1.2.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 شناسایی اشیا با تشخیص اشیا چه تفاوتی دارد</a:t>
            </a:r>
            <a:r>
              <a:rPr lang="fa-IR" dirty="0" smtClean="0">
                <a:solidFill>
                  <a:schemeClr val="bg1"/>
                </a:solidFill>
                <a:cs typeface="B Homa" panose="00000400000000000000" pitchFamily="2" charset="-78"/>
              </a:rPr>
              <a:t>؟</a:t>
            </a:r>
            <a:endParaRPr lang="fa-IR" dirty="0">
              <a:solidFill>
                <a:schemeClr val="bg1"/>
              </a:solidFill>
              <a:cs typeface="B Homa" panose="00000400000000000000" pitchFamily="2" charset="-78"/>
            </a:endParaRPr>
          </a:p>
          <a:p>
            <a:pPr fontAlgn="base">
              <a:lnSpc>
                <a:spcPct val="150000"/>
              </a:lnSpc>
            </a:pPr>
            <a:r>
              <a:rPr lang="fa-IR" dirty="0">
                <a:solidFill>
                  <a:srgbClr val="FFFF00"/>
                </a:solidFill>
                <a:cs typeface="B Homa" panose="00000400000000000000" pitchFamily="2" charset="-78"/>
              </a:rPr>
              <a:t>1.3.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 آیا می‌توانیم تشخیص اشیا را </a:t>
            </a:r>
            <a:r>
              <a:rPr lang="fa-IR" dirty="0" smtClean="0">
                <a:solidFill>
                  <a:schemeClr val="bg1"/>
                </a:solidFill>
                <a:cs typeface="B Homa" panose="00000400000000000000" pitchFamily="2" charset="-78"/>
              </a:rPr>
              <a:t>تعمیم‌ یافته 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شناسایی اشیا بدانیم؟</a:t>
            </a:r>
          </a:p>
          <a:p>
            <a:pPr fontAlgn="base">
              <a:lnSpc>
                <a:spcPct val="150000"/>
              </a:lnSpc>
            </a:pPr>
            <a:r>
              <a:rPr lang="fa-IR" dirty="0">
                <a:solidFill>
                  <a:srgbClr val="FFFF00"/>
                </a:solidFill>
                <a:cs typeface="B Homa" panose="00000400000000000000" pitchFamily="2" charset="-78"/>
              </a:rPr>
              <a:t>2.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 </a:t>
            </a:r>
            <a:r>
              <a:rPr lang="en-US" dirty="0" smtClean="0">
                <a:solidFill>
                  <a:schemeClr val="bg1"/>
                </a:solidFill>
                <a:cs typeface="B Homa" panose="00000400000000000000" pitchFamily="2" charset="-78"/>
              </a:rPr>
              <a:t> Bounding </a:t>
            </a:r>
            <a:r>
              <a:rPr lang="en-US" dirty="0">
                <a:solidFill>
                  <a:schemeClr val="bg1"/>
                </a:solidFill>
                <a:cs typeface="B Homa" panose="00000400000000000000" pitchFamily="2" charset="-78"/>
              </a:rPr>
              <a:t>Box 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در تشخیص اشیا</a:t>
            </a:r>
          </a:p>
          <a:p>
            <a:pPr fontAlgn="base">
              <a:lnSpc>
                <a:spcPct val="150000"/>
              </a:lnSpc>
            </a:pPr>
            <a:r>
              <a:rPr lang="fa-IR" dirty="0">
                <a:solidFill>
                  <a:srgbClr val="FFFF00"/>
                </a:solidFill>
                <a:cs typeface="B Homa" panose="00000400000000000000" pitchFamily="2" charset="-78"/>
              </a:rPr>
              <a:t>3.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 چالش در </a:t>
            </a:r>
            <a:r>
              <a:rPr lang="en-US" dirty="0">
                <a:solidFill>
                  <a:schemeClr val="bg1"/>
                </a:solidFill>
                <a:cs typeface="B Homa" panose="00000400000000000000" pitchFamily="2" charset="-78"/>
              </a:rPr>
              <a:t>Object </a:t>
            </a:r>
            <a:r>
              <a:rPr lang="en-US" dirty="0" smtClean="0">
                <a:solidFill>
                  <a:schemeClr val="bg1"/>
                </a:solidFill>
                <a:cs typeface="B Homa" panose="00000400000000000000" pitchFamily="2" charset="-78"/>
              </a:rPr>
              <a:t>Detection</a:t>
            </a:r>
            <a:endParaRPr lang="en-US" dirty="0">
              <a:solidFill>
                <a:schemeClr val="bg1"/>
              </a:solidFill>
              <a:cs typeface="B Homa" panose="00000400000000000000" pitchFamily="2" charset="-78"/>
            </a:endParaRPr>
          </a:p>
          <a:p>
            <a:pPr fontAlgn="base">
              <a:lnSpc>
                <a:spcPct val="150000"/>
              </a:lnSpc>
            </a:pPr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4. </a:t>
            </a:r>
            <a:r>
              <a:rPr lang="fa-IR" dirty="0" smtClean="0">
                <a:solidFill>
                  <a:schemeClr val="bg1"/>
                </a:solidFill>
                <a:cs typeface="B Homa" panose="00000400000000000000" pitchFamily="2" charset="-78"/>
              </a:rPr>
              <a:t>معیار 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ارزیابی در </a:t>
            </a:r>
            <a:r>
              <a:rPr lang="en-US" dirty="0">
                <a:solidFill>
                  <a:schemeClr val="bg1"/>
                </a:solidFill>
                <a:cs typeface="B Homa" panose="00000400000000000000" pitchFamily="2" charset="-78"/>
              </a:rPr>
              <a:t>Object Detection</a:t>
            </a:r>
          </a:p>
          <a:p>
            <a:pPr fontAlgn="base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cs typeface="B Homa" panose="00000400000000000000" pitchFamily="2" charset="-78"/>
              </a:rPr>
              <a:t> </a:t>
            </a:r>
            <a:r>
              <a:rPr lang="en-US" dirty="0" smtClean="0">
                <a:solidFill>
                  <a:srgbClr val="FFFF00"/>
                </a:solidFill>
                <a:cs typeface="B Homa" panose="00000400000000000000" pitchFamily="2" charset="-78"/>
              </a:rPr>
              <a:t>.5</a:t>
            </a:r>
            <a:r>
              <a:rPr lang="fa-IR" dirty="0" smtClean="0">
                <a:solidFill>
                  <a:schemeClr val="bg1"/>
                </a:solidFill>
                <a:cs typeface="B Homa" panose="00000400000000000000" pitchFamily="2" charset="-78"/>
              </a:rPr>
              <a:t>انواع 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روش های تشخیص اشیا در </a:t>
            </a:r>
            <a:r>
              <a:rPr lang="fa-IR" dirty="0" smtClean="0">
                <a:solidFill>
                  <a:schemeClr val="bg1"/>
                </a:solidFill>
                <a:cs typeface="B Homa" panose="00000400000000000000" pitchFamily="2" charset="-78"/>
              </a:rPr>
              <a:t>تصویر</a:t>
            </a:r>
          </a:p>
          <a:p>
            <a:pPr fontAlgn="base">
              <a:lnSpc>
                <a:spcPct val="150000"/>
              </a:lnSpc>
            </a:pPr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5.1.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 تشخیص اشیای </a:t>
            </a:r>
            <a:r>
              <a:rPr lang="fa-IR" dirty="0" smtClean="0">
                <a:solidFill>
                  <a:schemeClr val="bg1"/>
                </a:solidFill>
                <a:cs typeface="B Homa" panose="00000400000000000000" pitchFamily="2" charset="-78"/>
              </a:rPr>
              <a:t>دو مرحله‌ای</a:t>
            </a:r>
            <a:endParaRPr lang="fa-IR" dirty="0">
              <a:solidFill>
                <a:schemeClr val="bg1"/>
              </a:solidFill>
              <a:cs typeface="B Homa" panose="00000400000000000000" pitchFamily="2" charset="-78"/>
            </a:endParaRPr>
          </a:p>
          <a:p>
            <a:pPr fontAlgn="base">
              <a:lnSpc>
                <a:spcPct val="150000"/>
              </a:lnSpc>
            </a:pPr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5.2.</a:t>
            </a:r>
            <a:r>
              <a:rPr lang="fa-IR" dirty="0">
                <a:solidFill>
                  <a:schemeClr val="bg1"/>
                </a:solidFill>
                <a:cs typeface="B Homa" panose="00000400000000000000" pitchFamily="2" charset="-78"/>
              </a:rPr>
              <a:t> تشخیص اشیای تک </a:t>
            </a:r>
            <a:r>
              <a:rPr lang="fa-IR" dirty="0" smtClean="0">
                <a:solidFill>
                  <a:schemeClr val="bg1"/>
                </a:solidFill>
                <a:cs typeface="B Homa" panose="00000400000000000000" pitchFamily="2" charset="-78"/>
              </a:rPr>
              <a:t>مرحله‌ای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FF00"/>
                </a:solidFill>
                <a:latin typeface="iranyekan"/>
                <a:cs typeface="B Homa" panose="00000400000000000000" pitchFamily="2" charset="-78"/>
              </a:rPr>
              <a:t>.6</a:t>
            </a:r>
            <a:r>
              <a:rPr lang="fa-IR" dirty="0" smtClean="0">
                <a:solidFill>
                  <a:schemeClr val="bg1"/>
                </a:solidFill>
                <a:latin typeface="iranyekan"/>
                <a:cs typeface="B Homa" panose="00000400000000000000" pitchFamily="2" charset="-78"/>
              </a:rPr>
              <a:t> الگوریتم </a:t>
            </a:r>
            <a:r>
              <a:rPr lang="en-US" dirty="0" smtClean="0">
                <a:solidFill>
                  <a:schemeClr val="bg1"/>
                </a:solidFill>
                <a:latin typeface="iranyekan"/>
                <a:cs typeface="B Homa" panose="00000400000000000000" pitchFamily="2" charset="-78"/>
              </a:rPr>
              <a:t>YOLO</a:t>
            </a:r>
            <a:endParaRPr lang="fa-IR" dirty="0" smtClean="0">
              <a:solidFill>
                <a:schemeClr val="bg1"/>
              </a:solidFill>
              <a:latin typeface="iranyekan"/>
              <a:cs typeface="B Homa" panose="00000400000000000000" pitchFamily="2" charset="-78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FF00"/>
                </a:solidFill>
                <a:latin typeface="Montserrat Black"/>
                <a:cs typeface="B Homa" panose="00000400000000000000" pitchFamily="2" charset="-78"/>
              </a:rPr>
              <a:t>.7</a:t>
            </a:r>
            <a:r>
              <a:rPr lang="fa-IR" altLang="ko-KR" dirty="0" smtClean="0">
                <a:solidFill>
                  <a:schemeClr val="bg1"/>
                </a:solidFill>
                <a:latin typeface="Montserrat Black"/>
                <a:cs typeface="B Homa" panose="00000400000000000000" pitchFamily="2" charset="-78"/>
              </a:rPr>
              <a:t> ساختار </a:t>
            </a:r>
            <a:r>
              <a:rPr lang="fa-IR" altLang="ko-KR" dirty="0">
                <a:solidFill>
                  <a:schemeClr val="bg1"/>
                </a:solidFill>
                <a:latin typeface="Montserrat Black"/>
                <a:cs typeface="B Homa" panose="00000400000000000000" pitchFamily="2" charset="-78"/>
              </a:rPr>
              <a:t>یک الگوریتم </a:t>
            </a:r>
            <a:r>
              <a:rPr lang="fa-IR" altLang="ko-KR" dirty="0" smtClean="0">
                <a:solidFill>
                  <a:schemeClr val="bg1"/>
                </a:solidFill>
                <a:latin typeface="Montserrat Black"/>
                <a:cs typeface="B Homa" panose="00000400000000000000" pitchFamily="2" charset="-78"/>
              </a:rPr>
              <a:t>مبتنی‌ بر </a:t>
            </a:r>
            <a:r>
              <a:rPr lang="fa-IR" altLang="ko-KR" dirty="0">
                <a:solidFill>
                  <a:schemeClr val="bg1"/>
                </a:solidFill>
                <a:latin typeface="Montserrat Black"/>
                <a:cs typeface="B Homa" panose="00000400000000000000" pitchFamily="2" charset="-78"/>
              </a:rPr>
              <a:t>پروپوزال ناحیه به‌نام </a:t>
            </a:r>
            <a:r>
              <a:rPr lang="en-US" altLang="ko-KR" dirty="0" smtClean="0">
                <a:solidFill>
                  <a:schemeClr val="bg1"/>
                </a:solidFill>
                <a:latin typeface="Montserrat Black"/>
                <a:cs typeface="B Homa" panose="00000400000000000000" pitchFamily="2" charset="-78"/>
              </a:rPr>
              <a:t>R-CNN</a:t>
            </a:r>
            <a:endParaRPr lang="fa-IR" dirty="0">
              <a:solidFill>
                <a:schemeClr val="bg1"/>
              </a:solidFill>
              <a:latin typeface="iranyekan"/>
              <a:cs typeface="B Homa" panose="00000400000000000000" pitchFamily="2" charset="-78"/>
            </a:endParaRPr>
          </a:p>
          <a:p>
            <a:pPr fontAlgn="base">
              <a:lnSpc>
                <a:spcPct val="150000"/>
              </a:lnSpc>
            </a:pPr>
            <a:endParaRPr lang="fa-IR" dirty="0">
              <a:solidFill>
                <a:schemeClr val="bg1"/>
              </a:solidFill>
              <a:cs typeface="B Homa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4466" y="6329189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1/26</a:t>
            </a:r>
            <a:endParaRPr lang="fa-I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96696" y="323047"/>
            <a:ext cx="10569668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داده‌های جریانی چیست؟!</a:t>
            </a:r>
            <a:endParaRPr lang="fa-IR" sz="2400" b="1" dirty="0">
              <a:solidFill>
                <a:schemeClr val="bg1"/>
              </a:solidFill>
              <a:latin typeface="iranyekan"/>
              <a:cs typeface="B Homa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9831" y="2279920"/>
            <a:ext cx="10121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الگوریتم‌هایی 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که با </a:t>
            </a:r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داده‌های 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پویا و </a:t>
            </a:r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نامحدود 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 </a:t>
            </a:r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می‌کنند 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را </a:t>
            </a:r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الگوریتم‌های داده‌های 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جریانی </a:t>
            </a:r>
            <a:r>
              <a:rPr lang="fa-IR" sz="1600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می‌نامند</a:t>
            </a:r>
            <a:r>
              <a:rPr lang="fa-IR" sz="1600" dirty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46922" y="1472987"/>
            <a:ext cx="6319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منظور از الگوریتم های داده های جریانی (جریان داده ها) چیست؟</a:t>
            </a:r>
            <a:endParaRPr lang="fa-IR" dirty="0">
              <a:solidFill>
                <a:schemeClr val="bg1"/>
              </a:solidFill>
              <a:latin typeface="iranyekan"/>
              <a:cs typeface="B Titr" panose="000007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013" y="6282174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2/26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A7D250-7AC6-4159-B9BC-B08A3DC9C9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40" y="3015875"/>
            <a:ext cx="2418501" cy="30269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93" y="3015875"/>
            <a:ext cx="4417984" cy="29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022592" y="1560456"/>
            <a:ext cx="39806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جریان ترافیک در کلانشهرها و جاده ها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هواشناسی و داده های اقلیمی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داده های زیست محیطی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شبکه های تلویزیونی و رادیویی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شبکه های حسگر گوناگون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علوم و فنون فضایی، جغرافیایی، نظامی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مراقبت های ویژه پزشکی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تجارت، بورس و بازار</a:t>
            </a:r>
            <a:endParaRPr lang="fa-IR" sz="12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0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1041438" y="246204"/>
            <a:ext cx="10460075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مثال‌هایی از داده‌های جریانی</a:t>
            </a:r>
            <a:endParaRPr lang="fa-IR" sz="2400" b="1" dirty="0">
              <a:solidFill>
                <a:schemeClr val="bg1"/>
              </a:solidFill>
              <a:latin typeface="iranyekan"/>
              <a:cs typeface="B Hom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4717" y="628217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3/26</a:t>
            </a:r>
            <a:endParaRPr lang="fa-IR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61888" y="4364496"/>
            <a:ext cx="50413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انتقال داده ها در شبکه های رایانه ای (ترافیک شبکه)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اطلاعات نشست (لاگ)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امنیت سیستم ها (کنترل امنیت)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کانال ها در شبکه های اجتماعی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برنامه های اینترنتی و پادکست ها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تراکنش های مالی/بانکی برخط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انواع سیستم های مبتنی بر سنسور (مانند </a:t>
            </a:r>
            <a:r>
              <a:rPr lang="en-US" sz="12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RFID)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F50B6-CBBA-4000-ABB9-2B3DA0559B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52" y="4063064"/>
            <a:ext cx="3685281" cy="2211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E3A89-B80C-471C-BB4F-F2FDC4BC9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40" y="1224243"/>
            <a:ext cx="3826795" cy="2549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5460210" y="3887068"/>
            <a:ext cx="562206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400" b="1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داده‌های جریانی در زمینه </a:t>
            </a:r>
            <a:r>
              <a:rPr lang="fa-IR" sz="1400" b="1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فناوری اطلاعات</a:t>
            </a:r>
            <a:endParaRPr lang="en-US" sz="1400" b="1" dirty="0">
              <a:solidFill>
                <a:srgbClr val="FFFF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1213" y="1140815"/>
            <a:ext cx="562206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400" b="1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نمونه داده‌های جریانی در زمینه‌های </a:t>
            </a:r>
            <a:r>
              <a:rPr lang="fa-IR" sz="1400" b="1" dirty="0" smtClean="0">
                <a:solidFill>
                  <a:srgbClr val="FFFF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مختلف</a:t>
            </a:r>
            <a:endParaRPr lang="en-US" sz="1400" b="1" dirty="0">
              <a:solidFill>
                <a:srgbClr val="FFFF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1259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55548" y="331216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ویژگی‌های </a:t>
            </a:r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داده‌های جریانی</a:t>
            </a:r>
            <a:endParaRPr lang="fa-IR" sz="2400" dirty="0">
              <a:solidFill>
                <a:schemeClr val="bg1"/>
              </a:solidFill>
              <a:cs typeface="B Homa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6320" y="6282174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4/26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B3D22-3B68-4BAA-8756-4E4E4FB6E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" y="1708624"/>
            <a:ext cx="5082951" cy="4129898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51785EC-C59A-494F-BED6-2B0ECDBE2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423942"/>
              </p:ext>
            </p:extLst>
          </p:nvPr>
        </p:nvGraphicFramePr>
        <p:xfrm>
          <a:off x="7131615" y="1483377"/>
          <a:ext cx="3228537" cy="4580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94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55548" y="331216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محدودیت‌های داده‌های جریانی</a:t>
            </a:r>
            <a:endParaRPr lang="fa-IR" sz="2400" dirty="0">
              <a:solidFill>
                <a:schemeClr val="bg1"/>
              </a:solidFill>
              <a:cs typeface="B Homa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26186" y="1419084"/>
            <a:ext cx="2763962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latinLnBrk="1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یکبار </a:t>
            </a:r>
            <a:r>
              <a:rPr lang="fa-IR" sz="2400" dirty="0">
                <a:solidFill>
                  <a:schemeClr val="bg1"/>
                </a:solidFill>
                <a:cs typeface="B Titr" panose="00000700000000000000" pitchFamily="2" charset="-78"/>
              </a:rPr>
              <a:t>مشاهده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داده</a:t>
            </a: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</a:p>
          <a:p>
            <a:pPr marL="285750" indent="-285750" latinLnBrk="1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پاسخ بلادرنگ</a:t>
            </a:r>
          </a:p>
          <a:p>
            <a:pPr marL="285750" indent="-285750" latinLnBrk="1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محدودیت حافظه</a:t>
            </a:r>
          </a:p>
          <a:p>
            <a:pPr marL="285750" indent="-285750" latinLnBrk="1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Titr" panose="00000700000000000000" pitchFamily="2" charset="-78"/>
              </a:rPr>
              <a:t>تشخیص رانش مفهوم</a:t>
            </a:r>
            <a:endParaRPr lang="fa-IR" sz="2400" dirty="0" smtClean="0">
              <a:solidFill>
                <a:schemeClr val="bg1"/>
              </a:solidFill>
              <a:cs typeface="B Titr" panose="00000700000000000000" pitchFamily="2" charset="-78"/>
            </a:endParaRPr>
          </a:p>
          <a:p>
            <a:pPr latinLnBrk="1">
              <a:lnSpc>
                <a:spcPct val="250000"/>
              </a:lnSpc>
            </a:pPr>
            <a:endParaRPr lang="fa-IR" sz="2400" dirty="0">
              <a:solidFill>
                <a:schemeClr val="bg1"/>
              </a:solidFill>
              <a:cs typeface="B Titr" panose="000007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9144" y="6282174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5/26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3620B-B43D-4F17-B37E-B97520A6D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43" y="1226901"/>
            <a:ext cx="6190146" cy="47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73836" y="349504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رانش مفهوم</a:t>
            </a:r>
            <a:endParaRPr lang="fa-IR" sz="2400" dirty="0">
              <a:solidFill>
                <a:schemeClr val="bg1"/>
              </a:solidFill>
              <a:cs typeface="B Homa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72235" y="1338653"/>
            <a:ext cx="3993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v"/>
            </a:pPr>
            <a:r>
              <a:rPr lang="fa-IR" sz="16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تغییر الگوی توزیع داده‌ها در طول زمان</a:t>
            </a:r>
            <a:endParaRPr lang="fa-IR" sz="16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7159" y="6282174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6/26</a:t>
            </a:r>
            <a:endParaRPr lang="fa-IR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42" y="2044056"/>
            <a:ext cx="8216028" cy="3401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4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9346" y="1374216"/>
            <a:ext cx="9618339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جریان داده</a:t>
            </a:r>
            <a:r>
              <a:rPr lang="en-US" sz="2400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: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دنباله ایی از نمونه داده هاست.</a:t>
            </a:r>
            <a:endParaRPr lang="fa-IR" sz="1400" dirty="0" smtClean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fontAlgn="base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fa-IR" sz="2400" i="0" dirty="0" smtClean="0">
                <a:solidFill>
                  <a:schemeClr val="bg1"/>
                </a:solidFill>
                <a:effectLst/>
                <a:latin typeface="inherit"/>
                <a:cs typeface="B Titr" panose="00000700000000000000" pitchFamily="2" charset="-78"/>
              </a:rPr>
              <a:t>مفهوم </a:t>
            </a:r>
            <a:r>
              <a:rPr lang="fa-IR" sz="2400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: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 مفهوم یا یک منبع داده، احتمال پیشین برای رده های تابع توزیع احتمال رده ی آنها تعریف می </a:t>
            </a:r>
            <a:r>
              <a:rPr lang="fa-IR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شود</a:t>
            </a:r>
            <a:r>
              <a:rPr lang="en-US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.</a:t>
            </a:r>
            <a:endParaRPr lang="fa-IR" sz="2400" i="0" dirty="0" smtClean="0">
              <a:solidFill>
                <a:schemeClr val="bg1"/>
              </a:solidFill>
              <a:effectLst/>
              <a:latin typeface="inherit"/>
              <a:cs typeface="B Titr" panose="00000700000000000000" pitchFamily="2" charset="-78"/>
            </a:endParaRPr>
          </a:p>
          <a:p>
            <a:pPr marL="285750" indent="-285750" fontAlgn="base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fa-IR" sz="2400" dirty="0" smtClean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رانش مفهوم</a:t>
            </a:r>
            <a:r>
              <a:rPr lang="fa-IR" sz="2400" dirty="0">
                <a:solidFill>
                  <a:schemeClr val="bg1"/>
                </a:solidFill>
                <a:latin typeface="inherit"/>
                <a:cs typeface="B Titr" panose="00000700000000000000" pitchFamily="2" charset="-78"/>
              </a:rPr>
              <a:t>: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اگر مجموع بازه اطلاعات در زمان های </a:t>
            </a:r>
            <a:r>
              <a:rPr lang="en-US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T1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و </a:t>
            </a:r>
            <a:r>
              <a:rPr lang="en-US" sz="14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T2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برابر نباشند.</a:t>
            </a:r>
          </a:p>
          <a:p>
            <a:pPr marL="285750" indent="-285750" fontAlgn="base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fa-IR" sz="2400" dirty="0">
                <a:solidFill>
                  <a:schemeClr val="bg1"/>
                </a:solidFill>
                <a:latin typeface="iranyekan"/>
                <a:cs typeface="B Titr" panose="00000700000000000000" pitchFamily="2" charset="-78"/>
              </a:rPr>
              <a:t>پنجره زمانی: </a:t>
            </a:r>
            <a:r>
              <a:rPr lang="fa-IR" sz="1400" dirty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آن بخش از بازه زمانی که برای پردازش انتخاب می کنیم.</a:t>
            </a:r>
          </a:p>
          <a:p>
            <a:pPr marL="285750" indent="-285750" fontAlgn="base">
              <a:lnSpc>
                <a:spcPct val="250000"/>
              </a:lnSpc>
              <a:buFont typeface="Wingdings" panose="05000000000000000000" pitchFamily="2" charset="2"/>
              <a:buChar char="v"/>
            </a:pPr>
            <a:endParaRPr lang="fa-IR" sz="2400" i="0" dirty="0">
              <a:solidFill>
                <a:schemeClr val="bg1"/>
              </a:solidFill>
              <a:effectLst/>
              <a:latin typeface="iranyekan"/>
              <a:cs typeface="B Titr" panose="00000700000000000000" pitchFamily="2" charset="-78"/>
            </a:endParaRPr>
          </a:p>
        </p:txBody>
      </p:sp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D730C862-1596-4894-95AA-3BDC4B123F1E}"/>
              </a:ext>
            </a:extLst>
          </p:cNvPr>
          <p:cNvSpPr/>
          <p:nvPr/>
        </p:nvSpPr>
        <p:spPr>
          <a:xfrm>
            <a:off x="973836" y="349657"/>
            <a:ext cx="10591800" cy="6223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/>
            <a:r>
              <a:rPr lang="fa-IR" sz="2400" b="1" dirty="0" smtClean="0">
                <a:solidFill>
                  <a:schemeClr val="bg1"/>
                </a:solidFill>
                <a:latin typeface="inherit"/>
                <a:cs typeface="B Homa" panose="00000400000000000000" pitchFamily="2" charset="-78"/>
              </a:rPr>
              <a:t>تعاریف پایه در داده‌های جریانی</a:t>
            </a:r>
            <a:endParaRPr lang="fa-IR" sz="2400" dirty="0">
              <a:solidFill>
                <a:schemeClr val="bg1"/>
              </a:solidFill>
              <a:cs typeface="B Homa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511" y="628217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Homa" panose="00000400000000000000" pitchFamily="2" charset="-78"/>
              </a:rPr>
              <a:t>7/26</a:t>
            </a:r>
            <a:endParaRPr lang="fa-I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111065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111065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PTMON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111065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983</Words>
  <Application>Microsoft Office PowerPoint</Application>
  <PresentationFormat>Widescreen</PresentationFormat>
  <Paragraphs>171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Arial</vt:lpstr>
      <vt:lpstr>Arial Unicode MS</vt:lpstr>
      <vt:lpstr>B Homa</vt:lpstr>
      <vt:lpstr>B Nazanin</vt:lpstr>
      <vt:lpstr>B Titr</vt:lpstr>
      <vt:lpstr>Calibri</vt:lpstr>
      <vt:lpstr>Cambria Math</vt:lpstr>
      <vt:lpstr>inherit</vt:lpstr>
      <vt:lpstr>IPT.Yekan</vt:lpstr>
      <vt:lpstr>IRANSans</vt:lpstr>
      <vt:lpstr>iranyekan</vt:lpstr>
      <vt:lpstr>Montserrat Black</vt:lpstr>
      <vt:lpstr>Montserrat Light</vt:lpstr>
      <vt:lpstr>Times New Roman</vt:lpstr>
      <vt:lpstr>Wingdings</vt:lpstr>
      <vt:lpstr>PPTMON theme</vt:lpstr>
      <vt:lpstr>1_PPTMON theme</vt:lpstr>
      <vt:lpstr>2_PPTMON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Mr_Maper</cp:lastModifiedBy>
  <cp:revision>113</cp:revision>
  <dcterms:created xsi:type="dcterms:W3CDTF">2021-12-24T12:58:02Z</dcterms:created>
  <dcterms:modified xsi:type="dcterms:W3CDTF">2022-01-16T05:30:29Z</dcterms:modified>
</cp:coreProperties>
</file>